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87" r:id="rId4"/>
    <p:sldId id="278" r:id="rId5"/>
    <p:sldId id="260" r:id="rId6"/>
    <p:sldId id="258" r:id="rId7"/>
    <p:sldId id="276" r:id="rId8"/>
    <p:sldId id="263" r:id="rId9"/>
    <p:sldId id="288" r:id="rId10"/>
    <p:sldId id="289" r:id="rId11"/>
    <p:sldId id="285" r:id="rId12"/>
    <p:sldId id="279" r:id="rId13"/>
    <p:sldId id="283" r:id="rId14"/>
    <p:sldId id="262" r:id="rId15"/>
    <p:sldId id="286" r:id="rId16"/>
    <p:sldId id="282" r:id="rId17"/>
    <p:sldId id="264" r:id="rId18"/>
    <p:sldId id="280" r:id="rId19"/>
    <p:sldId id="281" r:id="rId20"/>
    <p:sldId id="28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B2E87A-4566-35A4-996C-A6AB3DC1C8B7}" v="782" dt="2022-12-09T03:06:47.342"/>
    <p1510:client id="{60123B66-9B29-41AE-AF83-088BA37B3A89}" v="314" dt="2022-12-08T22:30:18.435"/>
    <p1510:client id="{6380A966-C7F2-4361-9057-7ED256F1D621}" v="202" dt="2022-12-08T08:48:48.662"/>
    <p1510:client id="{64C79898-B45E-47B7-A2FC-624E1B381379}" v="179" dt="2022-12-09T00:38:28.277"/>
    <p1510:client id="{A74D28F1-BE57-274C-90C9-7DB06BD8E5B8}" v="9" dt="2022-12-09T02:02:13.956"/>
    <p1510:client id="{E0112719-6B22-5079-A6EC-DDA0FD8B463E}" v="933" dt="2022-12-09T00:35:25.003"/>
    <p1510:client id="{F4ECC41C-E705-93F5-978A-E6BAB5B48F58}" v="410" dt="2022-12-09T00:24:57.8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shmi Neeladhar Shettigar" userId="S::rashmineeladhar.shettigar01@student.csulb.edu::3b7d8e93-a93c-4fae-b28e-d4c2e8619f46" providerId="AD" clId="Web-{60123B66-9B29-41AE-AF83-088BA37B3A89}"/>
    <pc:docChg chg="addSld delSld modSld sldOrd">
      <pc:chgData name="Rashmi Neeladhar Shettigar" userId="S::rashmineeladhar.shettigar01@student.csulb.edu::3b7d8e93-a93c-4fae-b28e-d4c2e8619f46" providerId="AD" clId="Web-{60123B66-9B29-41AE-AF83-088BA37B3A89}" dt="2022-12-08T22:30:18.435" v="282" actId="20577"/>
      <pc:docMkLst>
        <pc:docMk/>
      </pc:docMkLst>
      <pc:sldChg chg="modSp">
        <pc:chgData name="Rashmi Neeladhar Shettigar" userId="S::rashmineeladhar.shettigar01@student.csulb.edu::3b7d8e93-a93c-4fae-b28e-d4c2e8619f46" providerId="AD" clId="Web-{60123B66-9B29-41AE-AF83-088BA37B3A89}" dt="2022-12-08T21:04:44.819" v="79" actId="20577"/>
        <pc:sldMkLst>
          <pc:docMk/>
          <pc:sldMk cId="3884930766" sldId="256"/>
        </pc:sldMkLst>
        <pc:spChg chg="mod">
          <ac:chgData name="Rashmi Neeladhar Shettigar" userId="S::rashmineeladhar.shettigar01@student.csulb.edu::3b7d8e93-a93c-4fae-b28e-d4c2e8619f46" providerId="AD" clId="Web-{60123B66-9B29-41AE-AF83-088BA37B3A89}" dt="2022-12-08T21:01:14.820" v="48" actId="1076"/>
          <ac:spMkLst>
            <pc:docMk/>
            <pc:sldMk cId="3884930766" sldId="256"/>
            <ac:spMk id="2" creationId="{05347CF5-5FA0-030E-A0E0-80E58F1A130B}"/>
          </ac:spMkLst>
        </pc:spChg>
        <pc:spChg chg="mod">
          <ac:chgData name="Rashmi Neeladhar Shettigar" userId="S::rashmineeladhar.shettigar01@student.csulb.edu::3b7d8e93-a93c-4fae-b28e-d4c2e8619f46" providerId="AD" clId="Web-{60123B66-9B29-41AE-AF83-088BA37B3A89}" dt="2022-12-08T21:04:44.819" v="79" actId="20577"/>
          <ac:spMkLst>
            <pc:docMk/>
            <pc:sldMk cId="3884930766" sldId="256"/>
            <ac:spMk id="3" creationId="{FA0BE09A-9551-356C-0868-6E4B8334F599}"/>
          </ac:spMkLst>
        </pc:spChg>
        <pc:spChg chg="mod">
          <ac:chgData name="Rashmi Neeladhar Shettigar" userId="S::rashmineeladhar.shettigar01@student.csulb.edu::3b7d8e93-a93c-4fae-b28e-d4c2e8619f46" providerId="AD" clId="Web-{60123B66-9B29-41AE-AF83-088BA37B3A89}" dt="2022-12-08T21:01:04.226" v="46" actId="1076"/>
          <ac:spMkLst>
            <pc:docMk/>
            <pc:sldMk cId="3884930766" sldId="256"/>
            <ac:spMk id="4" creationId="{13197B69-1FF6-80E4-DCCD-52A6AE18D8F2}"/>
          </ac:spMkLst>
        </pc:spChg>
      </pc:sldChg>
      <pc:sldChg chg="modSp">
        <pc:chgData name="Rashmi Neeladhar Shettigar" userId="S::rashmineeladhar.shettigar01@student.csulb.edu::3b7d8e93-a93c-4fae-b28e-d4c2e8619f46" providerId="AD" clId="Web-{60123B66-9B29-41AE-AF83-088BA37B3A89}" dt="2022-12-08T22:30:18.435" v="282" actId="20577"/>
        <pc:sldMkLst>
          <pc:docMk/>
          <pc:sldMk cId="1142130443" sldId="257"/>
        </pc:sldMkLst>
        <pc:spChg chg="mod">
          <ac:chgData name="Rashmi Neeladhar Shettigar" userId="S::rashmineeladhar.shettigar01@student.csulb.edu::3b7d8e93-a93c-4fae-b28e-d4c2e8619f46" providerId="AD" clId="Web-{60123B66-9B29-41AE-AF83-088BA37B3A89}" dt="2022-12-08T22:06:33.831" v="234" actId="20577"/>
          <ac:spMkLst>
            <pc:docMk/>
            <pc:sldMk cId="1142130443" sldId="257"/>
            <ac:spMk id="2" creationId="{A7F53780-B68E-D4B9-C1D6-D2531FEA83F2}"/>
          </ac:spMkLst>
        </pc:spChg>
        <pc:spChg chg="mod">
          <ac:chgData name="Rashmi Neeladhar Shettigar" userId="S::rashmineeladhar.shettigar01@student.csulb.edu::3b7d8e93-a93c-4fae-b28e-d4c2e8619f46" providerId="AD" clId="Web-{60123B66-9B29-41AE-AF83-088BA37B3A89}" dt="2022-12-08T22:30:18.435" v="282" actId="20577"/>
          <ac:spMkLst>
            <pc:docMk/>
            <pc:sldMk cId="1142130443" sldId="257"/>
            <ac:spMk id="3" creationId="{611EABE0-B133-1CEE-322B-135B14D89CEB}"/>
          </ac:spMkLst>
        </pc:spChg>
      </pc:sldChg>
      <pc:sldChg chg="modSp">
        <pc:chgData name="Rashmi Neeladhar Shettigar" userId="S::rashmineeladhar.shettigar01@student.csulb.edu::3b7d8e93-a93c-4fae-b28e-d4c2e8619f46" providerId="AD" clId="Web-{60123B66-9B29-41AE-AF83-088BA37B3A89}" dt="2022-12-08T21:16:38.917" v="204" actId="20577"/>
        <pc:sldMkLst>
          <pc:docMk/>
          <pc:sldMk cId="605231576" sldId="258"/>
        </pc:sldMkLst>
        <pc:spChg chg="mod">
          <ac:chgData name="Rashmi Neeladhar Shettigar" userId="S::rashmineeladhar.shettigar01@student.csulb.edu::3b7d8e93-a93c-4fae-b28e-d4c2e8619f46" providerId="AD" clId="Web-{60123B66-9B29-41AE-AF83-088BA37B3A89}" dt="2022-12-08T21:16:38.917" v="204" actId="20577"/>
          <ac:spMkLst>
            <pc:docMk/>
            <pc:sldMk cId="605231576" sldId="258"/>
            <ac:spMk id="3" creationId="{8F1E458E-2734-3E79-EA54-12BF7CE72296}"/>
          </ac:spMkLst>
        </pc:spChg>
      </pc:sldChg>
      <pc:sldChg chg="modSp">
        <pc:chgData name="Rashmi Neeladhar Shettigar" userId="S::rashmineeladhar.shettigar01@student.csulb.edu::3b7d8e93-a93c-4fae-b28e-d4c2e8619f46" providerId="AD" clId="Web-{60123B66-9B29-41AE-AF83-088BA37B3A89}" dt="2022-12-08T21:13:01.277" v="190" actId="20577"/>
        <pc:sldMkLst>
          <pc:docMk/>
          <pc:sldMk cId="2638001441" sldId="260"/>
        </pc:sldMkLst>
        <pc:spChg chg="mod">
          <ac:chgData name="Rashmi Neeladhar Shettigar" userId="S::rashmineeladhar.shettigar01@student.csulb.edu::3b7d8e93-a93c-4fae-b28e-d4c2e8619f46" providerId="AD" clId="Web-{60123B66-9B29-41AE-AF83-088BA37B3A89}" dt="2022-12-08T21:12:16.133" v="176" actId="1076"/>
          <ac:spMkLst>
            <pc:docMk/>
            <pc:sldMk cId="2638001441" sldId="260"/>
            <ac:spMk id="2" creationId="{87D368AF-E290-ADB6-125E-1AB5866243ED}"/>
          </ac:spMkLst>
        </pc:spChg>
        <pc:spChg chg="mod">
          <ac:chgData name="Rashmi Neeladhar Shettigar" userId="S::rashmineeladhar.shettigar01@student.csulb.edu::3b7d8e93-a93c-4fae-b28e-d4c2e8619f46" providerId="AD" clId="Web-{60123B66-9B29-41AE-AF83-088BA37B3A89}" dt="2022-12-08T21:13:01.277" v="190" actId="20577"/>
          <ac:spMkLst>
            <pc:docMk/>
            <pc:sldMk cId="2638001441" sldId="260"/>
            <ac:spMk id="3" creationId="{C2735899-B5B3-F915-D07E-461A355EF39A}"/>
          </ac:spMkLst>
        </pc:spChg>
      </pc:sldChg>
      <pc:sldChg chg="modSp del">
        <pc:chgData name="Rashmi Neeladhar Shettigar" userId="S::rashmineeladhar.shettigar01@student.csulb.edu::3b7d8e93-a93c-4fae-b28e-d4c2e8619f46" providerId="AD" clId="Web-{60123B66-9B29-41AE-AF83-088BA37B3A89}" dt="2022-12-08T21:09:14.729" v="139"/>
        <pc:sldMkLst>
          <pc:docMk/>
          <pc:sldMk cId="2908407492" sldId="261"/>
        </pc:sldMkLst>
        <pc:spChg chg="mod">
          <ac:chgData name="Rashmi Neeladhar Shettigar" userId="S::rashmineeladhar.shettigar01@student.csulb.edu::3b7d8e93-a93c-4fae-b28e-d4c2e8619f46" providerId="AD" clId="Web-{60123B66-9B29-41AE-AF83-088BA37B3A89}" dt="2022-12-08T21:02:26.513" v="50" actId="1076"/>
          <ac:spMkLst>
            <pc:docMk/>
            <pc:sldMk cId="2908407492" sldId="261"/>
            <ac:spMk id="2" creationId="{9DC08A0C-6252-7085-2225-E30F6504FE22}"/>
          </ac:spMkLst>
        </pc:spChg>
        <pc:picChg chg="mod modCrop">
          <ac:chgData name="Rashmi Neeladhar Shettigar" userId="S::rashmineeladhar.shettigar01@student.csulb.edu::3b7d8e93-a93c-4fae-b28e-d4c2e8619f46" providerId="AD" clId="Web-{60123B66-9B29-41AE-AF83-088BA37B3A89}" dt="2022-12-08T21:02:39.701" v="53" actId="14100"/>
          <ac:picMkLst>
            <pc:docMk/>
            <pc:sldMk cId="2908407492" sldId="261"/>
            <ac:picMk id="8" creationId="{A66F7DDE-B37E-4A7D-A54C-7D7E1619D98F}"/>
          </ac:picMkLst>
        </pc:picChg>
      </pc:sldChg>
      <pc:sldChg chg="addSp delSp modSp ord">
        <pc:chgData name="Rashmi Neeladhar Shettigar" userId="S::rashmineeladhar.shettigar01@student.csulb.edu::3b7d8e93-a93c-4fae-b28e-d4c2e8619f46" providerId="AD" clId="Web-{60123B66-9B29-41AE-AF83-088BA37B3A89}" dt="2022-12-08T21:03:54.503" v="72"/>
        <pc:sldMkLst>
          <pc:docMk/>
          <pc:sldMk cId="3929358237" sldId="262"/>
        </pc:sldMkLst>
        <pc:spChg chg="mod">
          <ac:chgData name="Rashmi Neeladhar Shettigar" userId="S::rashmineeladhar.shettigar01@student.csulb.edu::3b7d8e93-a93c-4fae-b28e-d4c2e8619f46" providerId="AD" clId="Web-{60123B66-9B29-41AE-AF83-088BA37B3A89}" dt="2022-12-08T21:03:39.971" v="68" actId="20577"/>
          <ac:spMkLst>
            <pc:docMk/>
            <pc:sldMk cId="3929358237" sldId="262"/>
            <ac:spMk id="2" creationId="{B3BCC1BD-A60F-8600-65EA-969E8F8B692F}"/>
          </ac:spMkLst>
        </pc:spChg>
        <pc:spChg chg="add del mod">
          <ac:chgData name="Rashmi Neeladhar Shettigar" userId="S::rashmineeladhar.shettigar01@student.csulb.edu::3b7d8e93-a93c-4fae-b28e-d4c2e8619f46" providerId="AD" clId="Web-{60123B66-9B29-41AE-AF83-088BA37B3A89}" dt="2022-12-08T21:03:39.080" v="66" actId="20577"/>
          <ac:spMkLst>
            <pc:docMk/>
            <pc:sldMk cId="3929358237" sldId="262"/>
            <ac:spMk id="3" creationId="{B01E1E1D-3027-020A-1928-7552E980CE56}"/>
          </ac:spMkLst>
        </pc:spChg>
        <pc:graphicFrameChg chg="add del mod ord modGraphic">
          <ac:chgData name="Rashmi Neeladhar Shettigar" userId="S::rashmineeladhar.shettigar01@student.csulb.edu::3b7d8e93-a93c-4fae-b28e-d4c2e8619f46" providerId="AD" clId="Web-{60123B66-9B29-41AE-AF83-088BA37B3A89}" dt="2022-12-08T21:03:30.720" v="60"/>
          <ac:graphicFrameMkLst>
            <pc:docMk/>
            <pc:sldMk cId="3929358237" sldId="262"/>
            <ac:graphicFrameMk id="4" creationId="{802FE23E-A658-2577-8E5A-11B30F158472}"/>
          </ac:graphicFrameMkLst>
        </pc:graphicFrameChg>
        <pc:picChg chg="add del mod">
          <ac:chgData name="Rashmi Neeladhar Shettigar" userId="S::rashmineeladhar.shettigar01@student.csulb.edu::3b7d8e93-a93c-4fae-b28e-d4c2e8619f46" providerId="AD" clId="Web-{60123B66-9B29-41AE-AF83-088BA37B3A89}" dt="2022-12-08T21:03:38.752" v="64"/>
          <ac:picMkLst>
            <pc:docMk/>
            <pc:sldMk cId="3929358237" sldId="262"/>
            <ac:picMk id="17" creationId="{0082BCAB-C316-5950-3BA7-27CF0CDA82BE}"/>
          </ac:picMkLst>
        </pc:picChg>
      </pc:sldChg>
      <pc:sldChg chg="del">
        <pc:chgData name="Rashmi Neeladhar Shettigar" userId="S::rashmineeladhar.shettigar01@student.csulb.edu::3b7d8e93-a93c-4fae-b28e-d4c2e8619f46" providerId="AD" clId="Web-{60123B66-9B29-41AE-AF83-088BA37B3A89}" dt="2022-12-08T21:13:02.589" v="191"/>
        <pc:sldMkLst>
          <pc:docMk/>
          <pc:sldMk cId="2343089981" sldId="267"/>
        </pc:sldMkLst>
      </pc:sldChg>
      <pc:sldChg chg="del">
        <pc:chgData name="Rashmi Neeladhar Shettigar" userId="S::rashmineeladhar.shettigar01@student.csulb.edu::3b7d8e93-a93c-4fae-b28e-d4c2e8619f46" providerId="AD" clId="Web-{60123B66-9B29-41AE-AF83-088BA37B3A89}" dt="2022-12-08T21:13:06.168" v="192"/>
        <pc:sldMkLst>
          <pc:docMk/>
          <pc:sldMk cId="3761948393" sldId="268"/>
        </pc:sldMkLst>
      </pc:sldChg>
      <pc:sldChg chg="del">
        <pc:chgData name="Rashmi Neeladhar Shettigar" userId="S::rashmineeladhar.shettigar01@student.csulb.edu::3b7d8e93-a93c-4fae-b28e-d4c2e8619f46" providerId="AD" clId="Web-{60123B66-9B29-41AE-AF83-088BA37B3A89}" dt="2022-12-08T21:13:07.933" v="193"/>
        <pc:sldMkLst>
          <pc:docMk/>
          <pc:sldMk cId="200122677" sldId="269"/>
        </pc:sldMkLst>
      </pc:sldChg>
      <pc:sldChg chg="del">
        <pc:chgData name="Rashmi Neeladhar Shettigar" userId="S::rashmineeladhar.shettigar01@student.csulb.edu::3b7d8e93-a93c-4fae-b28e-d4c2e8619f46" providerId="AD" clId="Web-{60123B66-9B29-41AE-AF83-088BA37B3A89}" dt="2022-12-08T21:13:10.762" v="194"/>
        <pc:sldMkLst>
          <pc:docMk/>
          <pc:sldMk cId="1689504918" sldId="270"/>
        </pc:sldMkLst>
      </pc:sldChg>
      <pc:sldChg chg="del">
        <pc:chgData name="Rashmi Neeladhar Shettigar" userId="S::rashmineeladhar.shettigar01@student.csulb.edu::3b7d8e93-a93c-4fae-b28e-d4c2e8619f46" providerId="AD" clId="Web-{60123B66-9B29-41AE-AF83-088BA37B3A89}" dt="2022-12-08T21:13:13.074" v="195"/>
        <pc:sldMkLst>
          <pc:docMk/>
          <pc:sldMk cId="1683818392" sldId="271"/>
        </pc:sldMkLst>
      </pc:sldChg>
      <pc:sldChg chg="del">
        <pc:chgData name="Rashmi Neeladhar Shettigar" userId="S::rashmineeladhar.shettigar01@student.csulb.edu::3b7d8e93-a93c-4fae-b28e-d4c2e8619f46" providerId="AD" clId="Web-{60123B66-9B29-41AE-AF83-088BA37B3A89}" dt="2022-12-08T21:13:15.746" v="196"/>
        <pc:sldMkLst>
          <pc:docMk/>
          <pc:sldMk cId="2628873953" sldId="273"/>
        </pc:sldMkLst>
      </pc:sldChg>
      <pc:sldChg chg="del">
        <pc:chgData name="Rashmi Neeladhar Shettigar" userId="S::rashmineeladhar.shettigar01@student.csulb.edu::3b7d8e93-a93c-4fae-b28e-d4c2e8619f46" providerId="AD" clId="Web-{60123B66-9B29-41AE-AF83-088BA37B3A89}" dt="2022-12-08T21:13:18.231" v="197"/>
        <pc:sldMkLst>
          <pc:docMk/>
          <pc:sldMk cId="3390219027" sldId="274"/>
        </pc:sldMkLst>
      </pc:sldChg>
      <pc:sldChg chg="addSp modSp new">
        <pc:chgData name="Rashmi Neeladhar Shettigar" userId="S::rashmineeladhar.shettigar01@student.csulb.edu::3b7d8e93-a93c-4fae-b28e-d4c2e8619f46" providerId="AD" clId="Web-{60123B66-9B29-41AE-AF83-088BA37B3A89}" dt="2022-12-08T21:04:16.177" v="76" actId="1076"/>
        <pc:sldMkLst>
          <pc:docMk/>
          <pc:sldMk cId="3716441693" sldId="276"/>
        </pc:sldMkLst>
        <pc:picChg chg="add mod">
          <ac:chgData name="Rashmi Neeladhar Shettigar" userId="S::rashmineeladhar.shettigar01@student.csulb.edu::3b7d8e93-a93c-4fae-b28e-d4c2e8619f46" providerId="AD" clId="Web-{60123B66-9B29-41AE-AF83-088BA37B3A89}" dt="2022-12-08T21:04:16.177" v="76" actId="1076"/>
          <ac:picMkLst>
            <pc:docMk/>
            <pc:sldMk cId="3716441693" sldId="276"/>
            <ac:picMk id="5" creationId="{3D5FA276-2B1A-AD79-FEA6-80B1CBF63264}"/>
          </ac:picMkLst>
        </pc:picChg>
      </pc:sldChg>
      <pc:sldChg chg="add del replId">
        <pc:chgData name="Rashmi Neeladhar Shettigar" userId="S::rashmineeladhar.shettigar01@student.csulb.edu::3b7d8e93-a93c-4fae-b28e-d4c2e8619f46" providerId="AD" clId="Web-{60123B66-9B29-41AE-AF83-088BA37B3A89}" dt="2022-12-08T21:03:40.299" v="69"/>
        <pc:sldMkLst>
          <pc:docMk/>
          <pc:sldMk cId="4034156693" sldId="276"/>
        </pc:sldMkLst>
      </pc:sldChg>
      <pc:sldChg chg="new del">
        <pc:chgData name="Rashmi Neeladhar Shettigar" userId="S::rashmineeladhar.shettigar01@student.csulb.edu::3b7d8e93-a93c-4fae-b28e-d4c2e8619f46" providerId="AD" clId="Web-{60123B66-9B29-41AE-AF83-088BA37B3A89}" dt="2022-12-08T22:05:42.671" v="224"/>
        <pc:sldMkLst>
          <pc:docMk/>
          <pc:sldMk cId="111419959" sldId="277"/>
        </pc:sldMkLst>
      </pc:sldChg>
      <pc:sldChg chg="add replId">
        <pc:chgData name="Rashmi Neeladhar Shettigar" userId="S::rashmineeladhar.shettigar01@student.csulb.edu::3b7d8e93-a93c-4fae-b28e-d4c2e8619f46" providerId="AD" clId="Web-{60123B66-9B29-41AE-AF83-088BA37B3A89}" dt="2022-12-08T22:05:27.717" v="223"/>
        <pc:sldMkLst>
          <pc:docMk/>
          <pc:sldMk cId="675757274" sldId="278"/>
        </pc:sldMkLst>
      </pc:sldChg>
    </pc:docChg>
  </pc:docChgLst>
  <pc:docChgLst>
    <pc:chgData name="Ridhi Sethi" userId="S::ridhi.sethi01@student.csulb.edu::2abf0c23-efbf-4d68-9872-3bd8c254a937" providerId="AD" clId="Web-{F4ECC41C-E705-93F5-978A-E6BAB5B48F58}"/>
    <pc:docChg chg="addSld delSld modSld">
      <pc:chgData name="Ridhi Sethi" userId="S::ridhi.sethi01@student.csulb.edu::2abf0c23-efbf-4d68-9872-3bd8c254a937" providerId="AD" clId="Web-{F4ECC41C-E705-93F5-978A-E6BAB5B48F58}" dt="2022-12-09T00:24:57.807" v="415" actId="1076"/>
      <pc:docMkLst>
        <pc:docMk/>
      </pc:docMkLst>
      <pc:sldChg chg="modSp">
        <pc:chgData name="Ridhi Sethi" userId="S::ridhi.sethi01@student.csulb.edu::2abf0c23-efbf-4d68-9872-3bd8c254a937" providerId="AD" clId="Web-{F4ECC41C-E705-93F5-978A-E6BAB5B48F58}" dt="2022-12-09T00:24:05.225" v="387" actId="20577"/>
        <pc:sldMkLst>
          <pc:docMk/>
          <pc:sldMk cId="2492101537" sldId="263"/>
        </pc:sldMkLst>
        <pc:spChg chg="mod">
          <ac:chgData name="Ridhi Sethi" userId="S::ridhi.sethi01@student.csulb.edu::2abf0c23-efbf-4d68-9872-3bd8c254a937" providerId="AD" clId="Web-{F4ECC41C-E705-93F5-978A-E6BAB5B48F58}" dt="2022-12-09T00:24:05.225" v="387" actId="20577"/>
          <ac:spMkLst>
            <pc:docMk/>
            <pc:sldMk cId="2492101537" sldId="263"/>
            <ac:spMk id="3" creationId="{5CA88589-DB8E-A2FD-1FA4-0BD765CA6CEE}"/>
          </ac:spMkLst>
        </pc:spChg>
      </pc:sldChg>
      <pc:sldChg chg="modSp add replId">
        <pc:chgData name="Ridhi Sethi" userId="S::ridhi.sethi01@student.csulb.edu::2abf0c23-efbf-4d68-9872-3bd8c254a937" providerId="AD" clId="Web-{F4ECC41C-E705-93F5-978A-E6BAB5B48F58}" dt="2022-12-09T00:24:57.807" v="415" actId="1076"/>
        <pc:sldMkLst>
          <pc:docMk/>
          <pc:sldMk cId="2750371519" sldId="279"/>
        </pc:sldMkLst>
        <pc:spChg chg="mod">
          <ac:chgData name="Ridhi Sethi" userId="S::ridhi.sethi01@student.csulb.edu::2abf0c23-efbf-4d68-9872-3bd8c254a937" providerId="AD" clId="Web-{F4ECC41C-E705-93F5-978A-E6BAB5B48F58}" dt="2022-12-09T00:24:57.807" v="415" actId="1076"/>
          <ac:spMkLst>
            <pc:docMk/>
            <pc:sldMk cId="2750371519" sldId="279"/>
            <ac:spMk id="3" creationId="{5CA88589-DB8E-A2FD-1FA4-0BD765CA6CEE}"/>
          </ac:spMkLst>
        </pc:spChg>
      </pc:sldChg>
      <pc:sldChg chg="add del replId">
        <pc:chgData name="Ridhi Sethi" userId="S::ridhi.sethi01@student.csulb.edu::2abf0c23-efbf-4d68-9872-3bd8c254a937" providerId="AD" clId="Web-{F4ECC41C-E705-93F5-978A-E6BAB5B48F58}" dt="2022-12-09T00:23:08.441" v="363"/>
        <pc:sldMkLst>
          <pc:docMk/>
          <pc:sldMk cId="3802233423" sldId="283"/>
        </pc:sldMkLst>
      </pc:sldChg>
    </pc:docChg>
  </pc:docChgLst>
  <pc:docChgLst>
    <pc:chgData name="Harshitha Manjunatha" userId="S::harshitha.manjunatha01@student.csulb.edu::97b26dfb-4fdc-4303-ac39-807bf72e974a" providerId="AD" clId="Web-{64C79898-B45E-47B7-A2FC-624E1B381379}"/>
    <pc:docChg chg="addSld delSld modSld">
      <pc:chgData name="Harshitha Manjunatha" userId="S::harshitha.manjunatha01@student.csulb.edu::97b26dfb-4fdc-4303-ac39-807bf72e974a" providerId="AD" clId="Web-{64C79898-B45E-47B7-A2FC-624E1B381379}" dt="2022-12-09T00:38:27.137" v="181" actId="20577"/>
      <pc:docMkLst>
        <pc:docMk/>
      </pc:docMkLst>
      <pc:sldChg chg="modSp">
        <pc:chgData name="Harshitha Manjunatha" userId="S::harshitha.manjunatha01@student.csulb.edu::97b26dfb-4fdc-4303-ac39-807bf72e974a" providerId="AD" clId="Web-{64C79898-B45E-47B7-A2FC-624E1B381379}" dt="2022-12-09T00:35:00.163" v="165" actId="20577"/>
        <pc:sldMkLst>
          <pc:docMk/>
          <pc:sldMk cId="3929358237" sldId="262"/>
        </pc:sldMkLst>
        <pc:spChg chg="mod">
          <ac:chgData name="Harshitha Manjunatha" userId="S::harshitha.manjunatha01@student.csulb.edu::97b26dfb-4fdc-4303-ac39-807bf72e974a" providerId="AD" clId="Web-{64C79898-B45E-47B7-A2FC-624E1B381379}" dt="2022-12-09T00:35:00.163" v="165" actId="20577"/>
          <ac:spMkLst>
            <pc:docMk/>
            <pc:sldMk cId="3929358237" sldId="262"/>
            <ac:spMk id="3" creationId="{B01E1E1D-3027-020A-1928-7552E980CE56}"/>
          </ac:spMkLst>
        </pc:spChg>
      </pc:sldChg>
      <pc:sldChg chg="addSp delSp modSp new del">
        <pc:chgData name="Harshitha Manjunatha" userId="S::harshitha.manjunatha01@student.csulb.edu::97b26dfb-4fdc-4303-ac39-807bf72e974a" providerId="AD" clId="Web-{64C79898-B45E-47B7-A2FC-624E1B381379}" dt="2022-12-09T00:23:06.866" v="105"/>
        <pc:sldMkLst>
          <pc:docMk/>
          <pc:sldMk cId="3086637254" sldId="282"/>
        </pc:sldMkLst>
        <pc:picChg chg="add del mod">
          <ac:chgData name="Harshitha Manjunatha" userId="S::harshitha.manjunatha01@student.csulb.edu::97b26dfb-4fdc-4303-ac39-807bf72e974a" providerId="AD" clId="Web-{64C79898-B45E-47B7-A2FC-624E1B381379}" dt="2022-12-09T00:21:37.489" v="96"/>
          <ac:picMkLst>
            <pc:docMk/>
            <pc:sldMk cId="3086637254" sldId="282"/>
            <ac:picMk id="2" creationId="{479BD188-0ACC-9117-3740-3F86376FD5D0}"/>
          </ac:picMkLst>
        </pc:picChg>
        <pc:picChg chg="add del mod">
          <ac:chgData name="Harshitha Manjunatha" userId="S::harshitha.manjunatha01@student.csulb.edu::97b26dfb-4fdc-4303-ac39-807bf72e974a" providerId="AD" clId="Web-{64C79898-B45E-47B7-A2FC-624E1B381379}" dt="2022-12-09T00:22:04.364" v="99"/>
          <ac:picMkLst>
            <pc:docMk/>
            <pc:sldMk cId="3086637254" sldId="282"/>
            <ac:picMk id="3" creationId="{C6DA7C56-C858-12E5-119E-33228A7E941F}"/>
          </ac:picMkLst>
        </pc:picChg>
        <pc:picChg chg="add del mod">
          <ac:chgData name="Harshitha Manjunatha" userId="S::harshitha.manjunatha01@student.csulb.edu::97b26dfb-4fdc-4303-ac39-807bf72e974a" providerId="AD" clId="Web-{64C79898-B45E-47B7-A2FC-624E1B381379}" dt="2022-12-09T00:23:00.788" v="104"/>
          <ac:picMkLst>
            <pc:docMk/>
            <pc:sldMk cId="3086637254" sldId="282"/>
            <ac:picMk id="4" creationId="{73A0DF5C-BCFD-B4E3-AFFA-2418A2F2B988}"/>
          </ac:picMkLst>
        </pc:picChg>
      </pc:sldChg>
      <pc:sldChg chg="new del">
        <pc:chgData name="Harshitha Manjunatha" userId="S::harshitha.manjunatha01@student.csulb.edu::97b26dfb-4fdc-4303-ac39-807bf72e974a" providerId="AD" clId="Web-{64C79898-B45E-47B7-A2FC-624E1B381379}" dt="2022-12-09T00:20:19.362" v="83"/>
        <pc:sldMkLst>
          <pc:docMk/>
          <pc:sldMk cId="3213609906" sldId="282"/>
        </pc:sldMkLst>
      </pc:sldChg>
      <pc:sldChg chg="addSp delSp modSp new">
        <pc:chgData name="Harshitha Manjunatha" userId="S::harshitha.manjunatha01@student.csulb.edu::97b26dfb-4fdc-4303-ac39-807bf72e974a" providerId="AD" clId="Web-{64C79898-B45E-47B7-A2FC-624E1B381379}" dt="2022-12-09T00:38:27.137" v="181" actId="20577"/>
        <pc:sldMkLst>
          <pc:docMk/>
          <pc:sldMk cId="3974260200" sldId="282"/>
        </pc:sldMkLst>
        <pc:spChg chg="mod">
          <ac:chgData name="Harshitha Manjunatha" userId="S::harshitha.manjunatha01@student.csulb.edu::97b26dfb-4fdc-4303-ac39-807bf72e974a" providerId="AD" clId="Web-{64C79898-B45E-47B7-A2FC-624E1B381379}" dt="2022-12-09T00:38:27.137" v="181" actId="20577"/>
          <ac:spMkLst>
            <pc:docMk/>
            <pc:sldMk cId="3974260200" sldId="282"/>
            <ac:spMk id="2" creationId="{A280EFCA-BB66-4782-A307-744584312A50}"/>
          </ac:spMkLst>
        </pc:spChg>
        <pc:spChg chg="del">
          <ac:chgData name="Harshitha Manjunatha" userId="S::harshitha.manjunatha01@student.csulb.edu::97b26dfb-4fdc-4303-ac39-807bf72e974a" providerId="AD" clId="Web-{64C79898-B45E-47B7-A2FC-624E1B381379}" dt="2022-12-09T00:24:08.309" v="158"/>
          <ac:spMkLst>
            <pc:docMk/>
            <pc:sldMk cId="3974260200" sldId="282"/>
            <ac:spMk id="3" creationId="{E1D79B9C-311D-9A8F-025D-8CC4D0346E75}"/>
          </ac:spMkLst>
        </pc:spChg>
        <pc:picChg chg="add mod ord">
          <ac:chgData name="Harshitha Manjunatha" userId="S::harshitha.manjunatha01@student.csulb.edu::97b26dfb-4fdc-4303-ac39-807bf72e974a" providerId="AD" clId="Web-{64C79898-B45E-47B7-A2FC-624E1B381379}" dt="2022-12-09T00:36:26.900" v="175" actId="14100"/>
          <ac:picMkLst>
            <pc:docMk/>
            <pc:sldMk cId="3974260200" sldId="282"/>
            <ac:picMk id="4" creationId="{F9806D9B-BD9D-BF63-2402-2FFF89B4ADE2}"/>
          </ac:picMkLst>
        </pc:picChg>
      </pc:sldChg>
      <pc:sldChg chg="modSp new">
        <pc:chgData name="Harshitha Manjunatha" userId="S::harshitha.manjunatha01@student.csulb.edu::97b26dfb-4fdc-4303-ac39-807bf72e974a" providerId="AD" clId="Web-{64C79898-B45E-47B7-A2FC-624E1B381379}" dt="2022-12-09T00:35:44.414" v="173" actId="1076"/>
        <pc:sldMkLst>
          <pc:docMk/>
          <pc:sldMk cId="1092425553" sldId="286"/>
        </pc:sldMkLst>
        <pc:spChg chg="mod">
          <ac:chgData name="Harshitha Manjunatha" userId="S::harshitha.manjunatha01@student.csulb.edu::97b26dfb-4fdc-4303-ac39-807bf72e974a" providerId="AD" clId="Web-{64C79898-B45E-47B7-A2FC-624E1B381379}" dt="2022-12-09T00:35:44.414" v="173" actId="1076"/>
          <ac:spMkLst>
            <pc:docMk/>
            <pc:sldMk cId="1092425553" sldId="286"/>
            <ac:spMk id="2" creationId="{D3CD9A0C-400C-4479-FDAC-FBA3E1033996}"/>
          </ac:spMkLst>
        </pc:spChg>
        <pc:spChg chg="mod">
          <ac:chgData name="Harshitha Manjunatha" userId="S::harshitha.manjunatha01@student.csulb.edu::97b26dfb-4fdc-4303-ac39-807bf72e974a" providerId="AD" clId="Web-{64C79898-B45E-47B7-A2FC-624E1B381379}" dt="2022-12-09T00:35:35.633" v="172" actId="1076"/>
          <ac:spMkLst>
            <pc:docMk/>
            <pc:sldMk cId="1092425553" sldId="286"/>
            <ac:spMk id="3" creationId="{6E77420A-A3D1-CFB8-86AD-A3F2767D6018}"/>
          </ac:spMkLst>
        </pc:spChg>
      </pc:sldChg>
    </pc:docChg>
  </pc:docChgLst>
  <pc:docChgLst>
    <pc:chgData name="Sarvesh Sankpal" userId="c174e8c9-bfe7-48ef-987e-160e52f356d1" providerId="ADAL" clId="{A74D28F1-BE57-274C-90C9-7DB06BD8E5B8}"/>
    <pc:docChg chg="modSld">
      <pc:chgData name="Sarvesh Sankpal" userId="c174e8c9-bfe7-48ef-987e-160e52f356d1" providerId="ADAL" clId="{A74D28F1-BE57-274C-90C9-7DB06BD8E5B8}" dt="2022-12-09T02:02:13.957" v="8" actId="20577"/>
      <pc:docMkLst>
        <pc:docMk/>
      </pc:docMkLst>
      <pc:sldChg chg="modSp mod">
        <pc:chgData name="Sarvesh Sankpal" userId="c174e8c9-bfe7-48ef-987e-160e52f356d1" providerId="ADAL" clId="{A74D28F1-BE57-274C-90C9-7DB06BD8E5B8}" dt="2022-12-09T02:02:13.957" v="8" actId="20577"/>
        <pc:sldMkLst>
          <pc:docMk/>
          <pc:sldMk cId="3348039304" sldId="284"/>
        </pc:sldMkLst>
        <pc:spChg chg="mod">
          <ac:chgData name="Sarvesh Sankpal" userId="c174e8c9-bfe7-48ef-987e-160e52f356d1" providerId="ADAL" clId="{A74D28F1-BE57-274C-90C9-7DB06BD8E5B8}" dt="2022-12-09T02:02:13.957" v="8" actId="20577"/>
          <ac:spMkLst>
            <pc:docMk/>
            <pc:sldMk cId="3348039304" sldId="284"/>
            <ac:spMk id="3" creationId="{45A390EB-746A-DC52-A7E7-2AB4C6338DF1}"/>
          </ac:spMkLst>
        </pc:spChg>
      </pc:sldChg>
    </pc:docChg>
  </pc:docChgLst>
  <pc:docChgLst>
    <pc:chgData name="Sarvesh Sankpal" userId="S::sarvesh.sankpal01@student.csulb.edu::c174e8c9-bfe7-48ef-987e-160e52f356d1" providerId="AD" clId="Web-{E0112719-6B22-5079-A6EC-DDA0FD8B463E}"/>
    <pc:docChg chg="addSld modSld sldOrd">
      <pc:chgData name="Sarvesh Sankpal" userId="S::sarvesh.sankpal01@student.csulb.edu::c174e8c9-bfe7-48ef-987e-160e52f356d1" providerId="AD" clId="Web-{E0112719-6B22-5079-A6EC-DDA0FD8B463E}" dt="2022-12-09T00:35:25.003" v="940" actId="20577"/>
      <pc:docMkLst>
        <pc:docMk/>
      </pc:docMkLst>
      <pc:sldChg chg="modSp ord">
        <pc:chgData name="Sarvesh Sankpal" userId="S::sarvesh.sankpal01@student.csulb.edu::c174e8c9-bfe7-48ef-987e-160e52f356d1" providerId="AD" clId="Web-{E0112719-6B22-5079-A6EC-DDA0FD8B463E}" dt="2022-12-09T00:34:37.250" v="934" actId="1076"/>
        <pc:sldMkLst>
          <pc:docMk/>
          <pc:sldMk cId="2492101537" sldId="263"/>
        </pc:sldMkLst>
        <pc:spChg chg="mod">
          <ac:chgData name="Sarvesh Sankpal" userId="S::sarvesh.sankpal01@student.csulb.edu::c174e8c9-bfe7-48ef-987e-160e52f356d1" providerId="AD" clId="Web-{E0112719-6B22-5079-A6EC-DDA0FD8B463E}" dt="2022-12-09T00:34:37.250" v="934" actId="1076"/>
          <ac:spMkLst>
            <pc:docMk/>
            <pc:sldMk cId="2492101537" sldId="263"/>
            <ac:spMk id="3" creationId="{5CA88589-DB8E-A2FD-1FA4-0BD765CA6CEE}"/>
          </ac:spMkLst>
        </pc:spChg>
      </pc:sldChg>
      <pc:sldChg chg="modSp">
        <pc:chgData name="Sarvesh Sankpal" userId="S::sarvesh.sankpal01@student.csulb.edu::c174e8c9-bfe7-48ef-987e-160e52f356d1" providerId="AD" clId="Web-{E0112719-6B22-5079-A6EC-DDA0FD8B463E}" dt="2022-12-09T00:02:57.423" v="742" actId="20577"/>
        <pc:sldMkLst>
          <pc:docMk/>
          <pc:sldMk cId="3088544694" sldId="264"/>
        </pc:sldMkLst>
        <pc:spChg chg="mod">
          <ac:chgData name="Sarvesh Sankpal" userId="S::sarvesh.sankpal01@student.csulb.edu::c174e8c9-bfe7-48ef-987e-160e52f356d1" providerId="AD" clId="Web-{E0112719-6B22-5079-A6EC-DDA0FD8B463E}" dt="2022-12-09T00:02:57.423" v="742" actId="20577"/>
          <ac:spMkLst>
            <pc:docMk/>
            <pc:sldMk cId="3088544694" sldId="264"/>
            <ac:spMk id="3" creationId="{45A390EB-746A-DC52-A7E7-2AB4C6338DF1}"/>
          </ac:spMkLst>
        </pc:spChg>
      </pc:sldChg>
      <pc:sldChg chg="modSp">
        <pc:chgData name="Sarvesh Sankpal" userId="S::sarvesh.sankpal01@student.csulb.edu::c174e8c9-bfe7-48ef-987e-160e52f356d1" providerId="AD" clId="Web-{E0112719-6B22-5079-A6EC-DDA0FD8B463E}" dt="2022-12-08T23:35:48.238" v="28" actId="20577"/>
        <pc:sldMkLst>
          <pc:docMk/>
          <pc:sldMk cId="2824695051" sldId="275"/>
        </pc:sldMkLst>
        <pc:spChg chg="mod">
          <ac:chgData name="Sarvesh Sankpal" userId="S::sarvesh.sankpal01@student.csulb.edu::c174e8c9-bfe7-48ef-987e-160e52f356d1" providerId="AD" clId="Web-{E0112719-6B22-5079-A6EC-DDA0FD8B463E}" dt="2022-12-08T23:35:48.238" v="28" actId="20577"/>
          <ac:spMkLst>
            <pc:docMk/>
            <pc:sldMk cId="2824695051" sldId="275"/>
            <ac:spMk id="3" creationId="{5832A2C1-6171-182F-6AB9-1BEA57410DDA}"/>
          </ac:spMkLst>
        </pc:spChg>
      </pc:sldChg>
      <pc:sldChg chg="ord">
        <pc:chgData name="Sarvesh Sankpal" userId="S::sarvesh.sankpal01@student.csulb.edu::c174e8c9-bfe7-48ef-987e-160e52f356d1" providerId="AD" clId="Web-{E0112719-6B22-5079-A6EC-DDA0FD8B463E}" dt="2022-12-09T00:31:25.707" v="925"/>
        <pc:sldMkLst>
          <pc:docMk/>
          <pc:sldMk cId="2750371519" sldId="279"/>
        </pc:sldMkLst>
      </pc:sldChg>
      <pc:sldChg chg="addSp delSp modSp new">
        <pc:chgData name="Sarvesh Sankpal" userId="S::sarvesh.sankpal01@student.csulb.edu::c174e8c9-bfe7-48ef-987e-160e52f356d1" providerId="AD" clId="Web-{E0112719-6B22-5079-A6EC-DDA0FD8B463E}" dt="2022-12-09T00:19:31.394" v="846" actId="20577"/>
        <pc:sldMkLst>
          <pc:docMk/>
          <pc:sldMk cId="1192293779" sldId="281"/>
        </pc:sldMkLst>
        <pc:spChg chg="mod">
          <ac:chgData name="Sarvesh Sankpal" userId="S::sarvesh.sankpal01@student.csulb.edu::c174e8c9-bfe7-48ef-987e-160e52f356d1" providerId="AD" clId="Web-{E0112719-6B22-5079-A6EC-DDA0FD8B463E}" dt="2022-12-09T00:19:31.394" v="846" actId="20577"/>
          <ac:spMkLst>
            <pc:docMk/>
            <pc:sldMk cId="1192293779" sldId="281"/>
            <ac:spMk id="2" creationId="{BC503604-D7F7-47A0-A68C-A5935EBB5241}"/>
          </ac:spMkLst>
        </pc:spChg>
        <pc:spChg chg="add del">
          <ac:chgData name="Sarvesh Sankpal" userId="S::sarvesh.sankpal01@student.csulb.edu::c174e8c9-bfe7-48ef-987e-160e52f356d1" providerId="AD" clId="Web-{E0112719-6B22-5079-A6EC-DDA0FD8B463E}" dt="2022-12-09T00:12:32.148" v="746"/>
          <ac:spMkLst>
            <pc:docMk/>
            <pc:sldMk cId="1192293779" sldId="281"/>
            <ac:spMk id="3" creationId="{B99AA996-3356-C52C-7883-52A125E0BD81}"/>
          </ac:spMkLst>
        </pc:spChg>
        <pc:spChg chg="add del mod">
          <ac:chgData name="Sarvesh Sankpal" userId="S::sarvesh.sankpal01@student.csulb.edu::c174e8c9-bfe7-48ef-987e-160e52f356d1" providerId="AD" clId="Web-{E0112719-6B22-5079-A6EC-DDA0FD8B463E}" dt="2022-12-09T00:17:56.919" v="842"/>
          <ac:spMkLst>
            <pc:docMk/>
            <pc:sldMk cId="1192293779" sldId="281"/>
            <ac:spMk id="13" creationId="{84299F7B-5FC7-08FF-1103-4BED5F7CD037}"/>
          </ac:spMkLst>
        </pc:spChg>
        <pc:graphicFrameChg chg="add del mod ord modGraphic">
          <ac:chgData name="Sarvesh Sankpal" userId="S::sarvesh.sankpal01@student.csulb.edu::c174e8c9-bfe7-48ef-987e-160e52f356d1" providerId="AD" clId="Web-{E0112719-6B22-5079-A6EC-DDA0FD8B463E}" dt="2022-12-09T00:12:12.100" v="745"/>
          <ac:graphicFrameMkLst>
            <pc:docMk/>
            <pc:sldMk cId="1192293779" sldId="281"/>
            <ac:graphicFrameMk id="4" creationId="{1263E024-DA7B-2A6C-A48D-708542E057DD}"/>
          </ac:graphicFrameMkLst>
        </pc:graphicFrameChg>
        <pc:picChg chg="add del mod ord modCrop">
          <ac:chgData name="Sarvesh Sankpal" userId="S::sarvesh.sankpal01@student.csulb.edu::c174e8c9-bfe7-48ef-987e-160e52f356d1" providerId="AD" clId="Web-{E0112719-6B22-5079-A6EC-DDA0FD8B463E}" dt="2022-12-09T00:17:45.106" v="841"/>
          <ac:picMkLst>
            <pc:docMk/>
            <pc:sldMk cId="1192293779" sldId="281"/>
            <ac:picMk id="11" creationId="{45D4E4FF-926F-4573-3C86-AB3A2D6F7912}"/>
          </ac:picMkLst>
        </pc:picChg>
        <pc:picChg chg="add mod ord modCrop">
          <ac:chgData name="Sarvesh Sankpal" userId="S::sarvesh.sankpal01@student.csulb.edu::c174e8c9-bfe7-48ef-987e-160e52f356d1" providerId="AD" clId="Web-{E0112719-6B22-5079-A6EC-DDA0FD8B463E}" dt="2022-12-09T00:19:01.470" v="844"/>
          <ac:picMkLst>
            <pc:docMk/>
            <pc:sldMk cId="1192293779" sldId="281"/>
            <ac:picMk id="14" creationId="{11538323-AEB9-BFBB-8BF8-3C60CFB54E39}"/>
          </ac:picMkLst>
        </pc:picChg>
      </pc:sldChg>
      <pc:sldChg chg="modSp">
        <pc:chgData name="Sarvesh Sankpal" userId="S::sarvesh.sankpal01@student.csulb.edu::c174e8c9-bfe7-48ef-987e-160e52f356d1" providerId="AD" clId="Web-{E0112719-6B22-5079-A6EC-DDA0FD8B463E}" dt="2022-12-09T00:25:28.777" v="864" actId="20577"/>
        <pc:sldMkLst>
          <pc:docMk/>
          <pc:sldMk cId="3974260200" sldId="282"/>
        </pc:sldMkLst>
        <pc:spChg chg="mod">
          <ac:chgData name="Sarvesh Sankpal" userId="S::sarvesh.sankpal01@student.csulb.edu::c174e8c9-bfe7-48ef-987e-160e52f356d1" providerId="AD" clId="Web-{E0112719-6B22-5079-A6EC-DDA0FD8B463E}" dt="2022-12-09T00:25:28.777" v="864" actId="20577"/>
          <ac:spMkLst>
            <pc:docMk/>
            <pc:sldMk cId="3974260200" sldId="282"/>
            <ac:spMk id="2" creationId="{A280EFCA-BB66-4782-A307-744584312A50}"/>
          </ac:spMkLst>
        </pc:spChg>
      </pc:sldChg>
      <pc:sldChg chg="addSp delSp modSp new ord">
        <pc:chgData name="Sarvesh Sankpal" userId="S::sarvesh.sankpal01@student.csulb.edu::c174e8c9-bfe7-48ef-987e-160e52f356d1" providerId="AD" clId="Web-{E0112719-6B22-5079-A6EC-DDA0FD8B463E}" dt="2022-12-09T00:31:28.644" v="926"/>
        <pc:sldMkLst>
          <pc:docMk/>
          <pc:sldMk cId="3301210815" sldId="283"/>
        </pc:sldMkLst>
        <pc:spChg chg="mod">
          <ac:chgData name="Sarvesh Sankpal" userId="S::sarvesh.sankpal01@student.csulb.edu::c174e8c9-bfe7-48ef-987e-160e52f356d1" providerId="AD" clId="Web-{E0112719-6B22-5079-A6EC-DDA0FD8B463E}" dt="2022-12-09T00:30:15.280" v="922" actId="14100"/>
          <ac:spMkLst>
            <pc:docMk/>
            <pc:sldMk cId="3301210815" sldId="283"/>
            <ac:spMk id="2" creationId="{4E8D2108-E1C9-7F80-D6F1-C79747DD27BE}"/>
          </ac:spMkLst>
        </pc:spChg>
        <pc:spChg chg="del">
          <ac:chgData name="Sarvesh Sankpal" userId="S::sarvesh.sankpal01@student.csulb.edu::c174e8c9-bfe7-48ef-987e-160e52f356d1" providerId="AD" clId="Web-{E0112719-6B22-5079-A6EC-DDA0FD8B463E}" dt="2022-12-09T00:23:53.630" v="848"/>
          <ac:spMkLst>
            <pc:docMk/>
            <pc:sldMk cId="3301210815" sldId="283"/>
            <ac:spMk id="3" creationId="{E82F31ED-3589-DEC5-D0F0-999671D0405C}"/>
          </ac:spMkLst>
        </pc:spChg>
        <pc:spChg chg="add del mod">
          <ac:chgData name="Sarvesh Sankpal" userId="S::sarvesh.sankpal01@student.csulb.edu::c174e8c9-bfe7-48ef-987e-160e52f356d1" providerId="AD" clId="Web-{E0112719-6B22-5079-A6EC-DDA0FD8B463E}" dt="2022-12-09T00:25:56.747" v="868"/>
          <ac:spMkLst>
            <pc:docMk/>
            <pc:sldMk cId="3301210815" sldId="283"/>
            <ac:spMk id="6" creationId="{58257D6E-5452-E230-6E01-592F887E3833}"/>
          </ac:spMkLst>
        </pc:spChg>
        <pc:picChg chg="add del mod ord modCrop">
          <ac:chgData name="Sarvesh Sankpal" userId="S::sarvesh.sankpal01@student.csulb.edu::c174e8c9-bfe7-48ef-987e-160e52f356d1" providerId="AD" clId="Web-{E0112719-6B22-5079-A6EC-DDA0FD8B463E}" dt="2022-12-09T00:25:45.919" v="867"/>
          <ac:picMkLst>
            <pc:docMk/>
            <pc:sldMk cId="3301210815" sldId="283"/>
            <ac:picMk id="4" creationId="{4D69DC3D-6B04-5417-4395-38EA2D3B478D}"/>
          </ac:picMkLst>
        </pc:picChg>
        <pc:picChg chg="add mod ord modCrop">
          <ac:chgData name="Sarvesh Sankpal" userId="S::sarvesh.sankpal01@student.csulb.edu::c174e8c9-bfe7-48ef-987e-160e52f356d1" providerId="AD" clId="Web-{E0112719-6B22-5079-A6EC-DDA0FD8B463E}" dt="2022-12-09T00:30:07.639" v="921" actId="1076"/>
          <ac:picMkLst>
            <pc:docMk/>
            <pc:sldMk cId="3301210815" sldId="283"/>
            <ac:picMk id="7" creationId="{1A59540E-36AB-EB24-DEF4-69BE354DCC7A}"/>
          </ac:picMkLst>
        </pc:picChg>
      </pc:sldChg>
      <pc:sldChg chg="modSp">
        <pc:chgData name="Sarvesh Sankpal" userId="S::sarvesh.sankpal01@student.csulb.edu::c174e8c9-bfe7-48ef-987e-160e52f356d1" providerId="AD" clId="Web-{E0112719-6B22-5079-A6EC-DDA0FD8B463E}" dt="2022-12-09T00:35:25.003" v="940" actId="20577"/>
        <pc:sldMkLst>
          <pc:docMk/>
          <pc:sldMk cId="3348039304" sldId="284"/>
        </pc:sldMkLst>
        <pc:spChg chg="mod">
          <ac:chgData name="Sarvesh Sankpal" userId="S::sarvesh.sankpal01@student.csulb.edu::c174e8c9-bfe7-48ef-987e-160e52f356d1" providerId="AD" clId="Web-{E0112719-6B22-5079-A6EC-DDA0FD8B463E}" dt="2022-12-09T00:35:25.003" v="940" actId="20577"/>
          <ac:spMkLst>
            <pc:docMk/>
            <pc:sldMk cId="3348039304" sldId="284"/>
            <ac:spMk id="3" creationId="{45A390EB-746A-DC52-A7E7-2AB4C6338DF1}"/>
          </ac:spMkLst>
        </pc:spChg>
      </pc:sldChg>
      <pc:sldChg chg="modSp add replId">
        <pc:chgData name="Sarvesh Sankpal" userId="S::sarvesh.sankpal01@student.csulb.edu::c174e8c9-bfe7-48ef-987e-160e52f356d1" providerId="AD" clId="Web-{E0112719-6B22-5079-A6EC-DDA0FD8B463E}" dt="2022-12-09T00:34:47.673" v="936" actId="1076"/>
        <pc:sldMkLst>
          <pc:docMk/>
          <pc:sldMk cId="2207437926" sldId="285"/>
        </pc:sldMkLst>
        <pc:spChg chg="mod">
          <ac:chgData name="Sarvesh Sankpal" userId="S::sarvesh.sankpal01@student.csulb.edu::c174e8c9-bfe7-48ef-987e-160e52f356d1" providerId="AD" clId="Web-{E0112719-6B22-5079-A6EC-DDA0FD8B463E}" dt="2022-12-09T00:34:47.673" v="936" actId="1076"/>
          <ac:spMkLst>
            <pc:docMk/>
            <pc:sldMk cId="2207437926" sldId="285"/>
            <ac:spMk id="3" creationId="{5CA88589-DB8E-A2FD-1FA4-0BD765CA6CEE}"/>
          </ac:spMkLst>
        </pc:spChg>
      </pc:sldChg>
    </pc:docChg>
  </pc:docChgLst>
  <pc:docChgLst>
    <pc:chgData name="Rashmi Neeladhar Shettigar" userId="S::rashmineeladhar.shettigar01@student.csulb.edu::3b7d8e93-a93c-4fae-b28e-d4c2e8619f46" providerId="AD" clId="Web-{21B2E87A-4566-35A4-996C-A6AB3DC1C8B7}"/>
    <pc:docChg chg="addSld delSld modSld sldOrd">
      <pc:chgData name="Rashmi Neeladhar Shettigar" userId="S::rashmineeladhar.shettigar01@student.csulb.edu::3b7d8e93-a93c-4fae-b28e-d4c2e8619f46" providerId="AD" clId="Web-{21B2E87A-4566-35A4-996C-A6AB3DC1C8B7}" dt="2022-12-09T03:06:47.342" v="774" actId="20577"/>
      <pc:docMkLst>
        <pc:docMk/>
      </pc:docMkLst>
      <pc:sldChg chg="modSp">
        <pc:chgData name="Rashmi Neeladhar Shettigar" userId="S::rashmineeladhar.shettigar01@student.csulb.edu::3b7d8e93-a93c-4fae-b28e-d4c2e8619f46" providerId="AD" clId="Web-{21B2E87A-4566-35A4-996C-A6AB3DC1C8B7}" dt="2022-12-09T00:31:04.267" v="507" actId="20577"/>
        <pc:sldMkLst>
          <pc:docMk/>
          <pc:sldMk cId="3884930766" sldId="256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1:04.267" v="507" actId="20577"/>
          <ac:spMkLst>
            <pc:docMk/>
            <pc:sldMk cId="3884930766" sldId="256"/>
            <ac:spMk id="2" creationId="{05347CF5-5FA0-030E-A0E0-80E58F1A130B}"/>
          </ac:spMkLst>
        </pc:sp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0:32:06.284" v="554" actId="20577"/>
        <pc:sldMkLst>
          <pc:docMk/>
          <pc:sldMk cId="1142130443" sldId="257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1:23.892" v="508" actId="20577"/>
          <ac:spMkLst>
            <pc:docMk/>
            <pc:sldMk cId="1142130443" sldId="257"/>
            <ac:spMk id="2" creationId="{A7F53780-B68E-D4B9-C1D6-D2531FEA83F2}"/>
          </ac:spMkLst>
        </pc:spChg>
        <pc:spChg chg="mod">
          <ac:chgData name="Rashmi Neeladhar Shettigar" userId="S::rashmineeladhar.shettigar01@student.csulb.edu::3b7d8e93-a93c-4fae-b28e-d4c2e8619f46" providerId="AD" clId="Web-{21B2E87A-4566-35A4-996C-A6AB3DC1C8B7}" dt="2022-12-09T00:32:06.284" v="554" actId="20577"/>
          <ac:spMkLst>
            <pc:docMk/>
            <pc:sldMk cId="1142130443" sldId="257"/>
            <ac:spMk id="3" creationId="{611EABE0-B133-1CEE-322B-135B14D89CEB}"/>
          </ac:spMkLst>
        </pc:sp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0:32:47.801" v="560" actId="20577"/>
        <pc:sldMkLst>
          <pc:docMk/>
          <pc:sldMk cId="605231576" sldId="258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2:43.535" v="559" actId="20577"/>
          <ac:spMkLst>
            <pc:docMk/>
            <pc:sldMk cId="605231576" sldId="258"/>
            <ac:spMk id="2" creationId="{B3F89C97-CB17-9A63-A5CF-22DD084AD0CE}"/>
          </ac:spMkLst>
        </pc:spChg>
        <pc:spChg chg="mod">
          <ac:chgData name="Rashmi Neeladhar Shettigar" userId="S::rashmineeladhar.shettigar01@student.csulb.edu::3b7d8e93-a93c-4fae-b28e-d4c2e8619f46" providerId="AD" clId="Web-{21B2E87A-4566-35A4-996C-A6AB3DC1C8B7}" dt="2022-12-09T00:32:47.801" v="560" actId="20577"/>
          <ac:spMkLst>
            <pc:docMk/>
            <pc:sldMk cId="605231576" sldId="258"/>
            <ac:spMk id="3" creationId="{8F1E458E-2734-3E79-EA54-12BF7CE72296}"/>
          </ac:spMkLst>
        </pc:spChg>
      </pc:sldChg>
      <pc:sldChg chg="modSp del">
        <pc:chgData name="Rashmi Neeladhar Shettigar" userId="S::rashmineeladhar.shettigar01@student.csulb.edu::3b7d8e93-a93c-4fae-b28e-d4c2e8619f46" providerId="AD" clId="Web-{21B2E87A-4566-35A4-996C-A6AB3DC1C8B7}" dt="2022-12-09T01:35:56.717" v="701"/>
        <pc:sldMkLst>
          <pc:docMk/>
          <pc:sldMk cId="1912320517" sldId="259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2:57.520" v="561" actId="20577"/>
          <ac:spMkLst>
            <pc:docMk/>
            <pc:sldMk cId="1912320517" sldId="259"/>
            <ac:spMk id="2" creationId="{726AC61B-A3FB-2DFA-952C-083C48DECB67}"/>
          </ac:spMkLst>
        </pc:spChg>
        <pc:spChg chg="mod">
          <ac:chgData name="Rashmi Neeladhar Shettigar" userId="S::rashmineeladhar.shettigar01@student.csulb.edu::3b7d8e93-a93c-4fae-b28e-d4c2e8619f46" providerId="AD" clId="Web-{21B2E87A-4566-35A4-996C-A6AB3DC1C8B7}" dt="2022-12-09T01:35:38.373" v="697" actId="20577"/>
          <ac:spMkLst>
            <pc:docMk/>
            <pc:sldMk cId="1912320517" sldId="259"/>
            <ac:spMk id="3" creationId="{5C642BC0-E652-5CED-4007-B1858C481CBF}"/>
          </ac:spMkLst>
        </pc:sp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1:36:31.890" v="717" actId="20577"/>
        <pc:sldMkLst>
          <pc:docMk/>
          <pc:sldMk cId="2638001441" sldId="260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2:26.941" v="557" actId="20577"/>
          <ac:spMkLst>
            <pc:docMk/>
            <pc:sldMk cId="2638001441" sldId="260"/>
            <ac:spMk id="2" creationId="{87D368AF-E290-ADB6-125E-1AB5866243ED}"/>
          </ac:spMkLst>
        </pc:spChg>
        <pc:spChg chg="mod">
          <ac:chgData name="Rashmi Neeladhar Shettigar" userId="S::rashmineeladhar.shettigar01@student.csulb.edu::3b7d8e93-a93c-4fae-b28e-d4c2e8619f46" providerId="AD" clId="Web-{21B2E87A-4566-35A4-996C-A6AB3DC1C8B7}" dt="2022-12-09T01:36:31.890" v="717" actId="20577"/>
          <ac:spMkLst>
            <pc:docMk/>
            <pc:sldMk cId="2638001441" sldId="260"/>
            <ac:spMk id="3" creationId="{C2735899-B5B3-F915-D07E-461A355EF39A}"/>
          </ac:spMkLst>
        </pc:sp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0:34:48.038" v="573" actId="20577"/>
        <pc:sldMkLst>
          <pc:docMk/>
          <pc:sldMk cId="3929358237" sldId="262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4:48.038" v="573" actId="20577"/>
          <ac:spMkLst>
            <pc:docMk/>
            <pc:sldMk cId="3929358237" sldId="262"/>
            <ac:spMk id="3" creationId="{B01E1E1D-3027-020A-1928-7552E980CE56}"/>
          </ac:spMkLst>
        </pc:sp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0:35:55.790" v="581" actId="20577"/>
        <pc:sldMkLst>
          <pc:docMk/>
          <pc:sldMk cId="2492101537" sldId="263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3:09.692" v="562" actId="20577"/>
          <ac:spMkLst>
            <pc:docMk/>
            <pc:sldMk cId="2492101537" sldId="263"/>
            <ac:spMk id="2" creationId="{008E61F4-0EDF-D44B-D968-5CE81175C7C6}"/>
          </ac:spMkLst>
        </pc:spChg>
        <pc:spChg chg="mod">
          <ac:chgData name="Rashmi Neeladhar Shettigar" userId="S::rashmineeladhar.shettigar01@student.csulb.edu::3b7d8e93-a93c-4fae-b28e-d4c2e8619f46" providerId="AD" clId="Web-{21B2E87A-4566-35A4-996C-A6AB3DC1C8B7}" dt="2022-12-09T00:35:55.790" v="581" actId="20577"/>
          <ac:spMkLst>
            <pc:docMk/>
            <pc:sldMk cId="2492101537" sldId="263"/>
            <ac:spMk id="3" creationId="{5CA88589-DB8E-A2FD-1FA4-0BD765CA6CEE}"/>
          </ac:spMkLst>
        </pc:sp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0:34:28.397" v="571" actId="20577"/>
        <pc:sldMkLst>
          <pc:docMk/>
          <pc:sldMk cId="3088544694" sldId="264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4:28.397" v="571" actId="20577"/>
          <ac:spMkLst>
            <pc:docMk/>
            <pc:sldMk cId="3088544694" sldId="264"/>
            <ac:spMk id="2" creationId="{2BFD4A8B-A50D-E637-1F8B-75D17AED45C0}"/>
          </ac:spMkLst>
        </pc:spChg>
        <pc:spChg chg="mod">
          <ac:chgData name="Rashmi Neeladhar Shettigar" userId="S::rashmineeladhar.shettigar01@student.csulb.edu::3b7d8e93-a93c-4fae-b28e-d4c2e8619f46" providerId="AD" clId="Web-{21B2E87A-4566-35A4-996C-A6AB3DC1C8B7}" dt="2022-12-09T00:34:22.069" v="570" actId="20577"/>
          <ac:spMkLst>
            <pc:docMk/>
            <pc:sldMk cId="3088544694" sldId="264"/>
            <ac:spMk id="3" creationId="{45A390EB-746A-DC52-A7E7-2AB4C6338DF1}"/>
          </ac:spMkLst>
        </pc:spChg>
      </pc:sldChg>
      <pc:sldChg chg="modSp del">
        <pc:chgData name="Rashmi Neeladhar Shettigar" userId="S::rashmineeladhar.shettigar01@student.csulb.edu::3b7d8e93-a93c-4fae-b28e-d4c2e8619f46" providerId="AD" clId="Web-{21B2E87A-4566-35A4-996C-A6AB3DC1C8B7}" dt="2022-12-09T00:27:23.574" v="505"/>
        <pc:sldMkLst>
          <pc:docMk/>
          <pc:sldMk cId="2824695051" sldId="275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27:09.855" v="503" actId="20577"/>
          <ac:spMkLst>
            <pc:docMk/>
            <pc:sldMk cId="2824695051" sldId="275"/>
            <ac:spMk id="3" creationId="{5832A2C1-6171-182F-6AB9-1BEA57410DDA}"/>
          </ac:spMkLst>
        </pc:sp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0:32:19.097" v="556" actId="20577"/>
        <pc:sldMkLst>
          <pc:docMk/>
          <pc:sldMk cId="675757274" sldId="278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2:13.800" v="555" actId="20577"/>
          <ac:spMkLst>
            <pc:docMk/>
            <pc:sldMk cId="675757274" sldId="278"/>
            <ac:spMk id="2" creationId="{A7F53780-B68E-D4B9-C1D6-D2531FEA83F2}"/>
          </ac:spMkLst>
        </pc:spChg>
        <pc:spChg chg="mod">
          <ac:chgData name="Rashmi Neeladhar Shettigar" userId="S::rashmineeladhar.shettigar01@student.csulb.edu::3b7d8e93-a93c-4fae-b28e-d4c2e8619f46" providerId="AD" clId="Web-{21B2E87A-4566-35A4-996C-A6AB3DC1C8B7}" dt="2022-12-09T00:32:19.097" v="556" actId="20577"/>
          <ac:spMkLst>
            <pc:docMk/>
            <pc:sldMk cId="675757274" sldId="278"/>
            <ac:spMk id="3" creationId="{611EABE0-B133-1CEE-322B-135B14D89CEB}"/>
          </ac:spMkLst>
        </pc:sp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0:33:40.427" v="564" actId="20577"/>
        <pc:sldMkLst>
          <pc:docMk/>
          <pc:sldMk cId="2750371519" sldId="279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3:35.864" v="563" actId="20577"/>
          <ac:spMkLst>
            <pc:docMk/>
            <pc:sldMk cId="2750371519" sldId="279"/>
            <ac:spMk id="2" creationId="{008E61F4-0EDF-D44B-D968-5CE81175C7C6}"/>
          </ac:spMkLst>
        </pc:spChg>
        <pc:spChg chg="mod">
          <ac:chgData name="Rashmi Neeladhar Shettigar" userId="S::rashmineeladhar.shettigar01@student.csulb.edu::3b7d8e93-a93c-4fae-b28e-d4c2e8619f46" providerId="AD" clId="Web-{21B2E87A-4566-35A4-996C-A6AB3DC1C8B7}" dt="2022-12-09T00:33:40.427" v="564" actId="20577"/>
          <ac:spMkLst>
            <pc:docMk/>
            <pc:sldMk cId="2750371519" sldId="279"/>
            <ac:spMk id="3" creationId="{5CA88589-DB8E-A2FD-1FA4-0BD765CA6CEE}"/>
          </ac:spMkLst>
        </pc:spChg>
      </pc:sldChg>
      <pc:sldChg chg="modSp add replId">
        <pc:chgData name="Rashmi Neeladhar Shettigar" userId="S::rashmineeladhar.shettigar01@student.csulb.edu::3b7d8e93-a93c-4fae-b28e-d4c2e8619f46" providerId="AD" clId="Web-{21B2E87A-4566-35A4-996C-A6AB3DC1C8B7}" dt="2022-12-09T00:34:14.193" v="569" actId="20577"/>
        <pc:sldMkLst>
          <pc:docMk/>
          <pc:sldMk cId="2193848388" sldId="280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4:09.740" v="568" actId="20577"/>
          <ac:spMkLst>
            <pc:docMk/>
            <pc:sldMk cId="2193848388" sldId="280"/>
            <ac:spMk id="2" creationId="{2BFD4A8B-A50D-E637-1F8B-75D17AED45C0}"/>
          </ac:spMkLst>
        </pc:spChg>
        <pc:spChg chg="mod">
          <ac:chgData name="Rashmi Neeladhar Shettigar" userId="S::rashmineeladhar.shettigar01@student.csulb.edu::3b7d8e93-a93c-4fae-b28e-d4c2e8619f46" providerId="AD" clId="Web-{21B2E87A-4566-35A4-996C-A6AB3DC1C8B7}" dt="2022-12-09T00:34:14.193" v="569" actId="20577"/>
          <ac:spMkLst>
            <pc:docMk/>
            <pc:sldMk cId="2193848388" sldId="280"/>
            <ac:spMk id="3" creationId="{45A390EB-746A-DC52-A7E7-2AB4C6338DF1}"/>
          </ac:spMkLst>
        </pc:spChg>
      </pc:sldChg>
      <pc:sldChg chg="addSp modSp new del">
        <pc:chgData name="Rashmi Neeladhar Shettigar" userId="S::rashmineeladhar.shettigar01@student.csulb.edu::3b7d8e93-a93c-4fae-b28e-d4c2e8619f46" providerId="AD" clId="Web-{21B2E87A-4566-35A4-996C-A6AB3DC1C8B7}" dt="2022-12-08T23:57:23.200" v="102"/>
        <pc:sldMkLst>
          <pc:docMk/>
          <pc:sldMk cId="3374854378" sldId="280"/>
        </pc:sldMkLst>
        <pc:spChg chg="add mod">
          <ac:chgData name="Rashmi Neeladhar Shettigar" userId="S::rashmineeladhar.shettigar01@student.csulb.edu::3b7d8e93-a93c-4fae-b28e-d4c2e8619f46" providerId="AD" clId="Web-{21B2E87A-4566-35A4-996C-A6AB3DC1C8B7}" dt="2022-12-08T23:57:16.950" v="101"/>
          <ac:spMkLst>
            <pc:docMk/>
            <pc:sldMk cId="3374854378" sldId="280"/>
            <ac:spMk id="4" creationId="{E96A9EB1-8FF9-08A5-D27D-86F74D7A004A}"/>
          </ac:spMkLst>
        </pc:sp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0:34:03.349" v="567" actId="20577"/>
        <pc:sldMkLst>
          <pc:docMk/>
          <pc:sldMk cId="1192293779" sldId="281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4:03.349" v="567" actId="20577"/>
          <ac:spMkLst>
            <pc:docMk/>
            <pc:sldMk cId="1192293779" sldId="281"/>
            <ac:spMk id="2" creationId="{BC503604-D7F7-47A0-A68C-A5935EBB5241}"/>
          </ac:spMkLst>
        </pc:spChg>
        <pc:picChg chg="mod">
          <ac:chgData name="Rashmi Neeladhar Shettigar" userId="S::rashmineeladhar.shettigar01@student.csulb.edu::3b7d8e93-a93c-4fae-b28e-d4c2e8619f46" providerId="AD" clId="Web-{21B2E87A-4566-35A4-996C-A6AB3DC1C8B7}" dt="2022-12-09T00:20:55.892" v="262" actId="14100"/>
          <ac:picMkLst>
            <pc:docMk/>
            <pc:sldMk cId="1192293779" sldId="281"/>
            <ac:picMk id="14" creationId="{11538323-AEB9-BFBB-8BF8-3C60CFB54E39}"/>
          </ac:picMkLst>
        </pc:pic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0:35:08.320" v="579" actId="20577"/>
        <pc:sldMkLst>
          <pc:docMk/>
          <pc:sldMk cId="3974260200" sldId="282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5:08.320" v="579" actId="20577"/>
          <ac:spMkLst>
            <pc:docMk/>
            <pc:sldMk cId="3974260200" sldId="282"/>
            <ac:spMk id="2" creationId="{A280EFCA-BB66-4782-A307-744584312A50}"/>
          </ac:spMkLst>
        </pc:sp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0:34:56.101" v="576" actId="20577"/>
        <pc:sldMkLst>
          <pc:docMk/>
          <pc:sldMk cId="3301210815" sldId="283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4:56.101" v="576" actId="20577"/>
          <ac:spMkLst>
            <pc:docMk/>
            <pc:sldMk cId="3301210815" sldId="283"/>
            <ac:spMk id="2" creationId="{4E8D2108-E1C9-7F80-D6F1-C79747DD27BE}"/>
          </ac:spMkLst>
        </pc:spChg>
      </pc:sldChg>
      <pc:sldChg chg="modSp add ord replId">
        <pc:chgData name="Rashmi Neeladhar Shettigar" userId="S::rashmineeladhar.shettigar01@student.csulb.edu::3b7d8e93-a93c-4fae-b28e-d4c2e8619f46" providerId="AD" clId="Web-{21B2E87A-4566-35A4-996C-A6AB3DC1C8B7}" dt="2022-12-09T00:33:53.552" v="566" actId="20577"/>
        <pc:sldMkLst>
          <pc:docMk/>
          <pc:sldMk cId="3348039304" sldId="284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3:53.552" v="566" actId="20577"/>
          <ac:spMkLst>
            <pc:docMk/>
            <pc:sldMk cId="3348039304" sldId="284"/>
            <ac:spMk id="2" creationId="{2BFD4A8B-A50D-E637-1F8B-75D17AED45C0}"/>
          </ac:spMkLst>
        </pc:spChg>
        <pc:spChg chg="mod">
          <ac:chgData name="Rashmi Neeladhar Shettigar" userId="S::rashmineeladhar.shettigar01@student.csulb.edu::3b7d8e93-a93c-4fae-b28e-d4c2e8619f46" providerId="AD" clId="Web-{21B2E87A-4566-35A4-996C-A6AB3DC1C8B7}" dt="2022-12-09T00:33:48.912" v="565" actId="20577"/>
          <ac:spMkLst>
            <pc:docMk/>
            <pc:sldMk cId="3348039304" sldId="284"/>
            <ac:spMk id="3" creationId="{45A390EB-746A-DC52-A7E7-2AB4C6338DF1}"/>
          </ac:spMkLst>
        </pc:spChg>
      </pc:sldChg>
      <pc:sldChg chg="modSp">
        <pc:chgData name="Rashmi Neeladhar Shettigar" userId="S::rashmineeladhar.shettigar01@student.csulb.edu::3b7d8e93-a93c-4fae-b28e-d4c2e8619f46" providerId="AD" clId="Web-{21B2E87A-4566-35A4-996C-A6AB3DC1C8B7}" dt="2022-12-09T00:35:41.836" v="580" actId="20577"/>
        <pc:sldMkLst>
          <pc:docMk/>
          <pc:sldMk cId="2207437926" sldId="285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0:35:41.836" v="580" actId="20577"/>
          <ac:spMkLst>
            <pc:docMk/>
            <pc:sldMk cId="2207437926" sldId="285"/>
            <ac:spMk id="3" creationId="{5CA88589-DB8E-A2FD-1FA4-0BD765CA6CEE}"/>
          </ac:spMkLst>
        </pc:spChg>
      </pc:sldChg>
      <pc:sldChg chg="modSp add replId">
        <pc:chgData name="Rashmi Neeladhar Shettigar" userId="S::rashmineeladhar.shettigar01@student.csulb.edu::3b7d8e93-a93c-4fae-b28e-d4c2e8619f46" providerId="AD" clId="Web-{21B2E87A-4566-35A4-996C-A6AB3DC1C8B7}" dt="2022-12-09T01:30:57.897" v="696" actId="20577"/>
        <pc:sldMkLst>
          <pc:docMk/>
          <pc:sldMk cId="3121605707" sldId="287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1:21:59.369" v="634" actId="20577"/>
          <ac:spMkLst>
            <pc:docMk/>
            <pc:sldMk cId="3121605707" sldId="287"/>
            <ac:spMk id="2" creationId="{A7F53780-B68E-D4B9-C1D6-D2531FEA83F2}"/>
          </ac:spMkLst>
        </pc:spChg>
        <pc:spChg chg="mod">
          <ac:chgData name="Rashmi Neeladhar Shettigar" userId="S::rashmineeladhar.shettigar01@student.csulb.edu::3b7d8e93-a93c-4fae-b28e-d4c2e8619f46" providerId="AD" clId="Web-{21B2E87A-4566-35A4-996C-A6AB3DC1C8B7}" dt="2022-12-09T01:30:57.897" v="696" actId="20577"/>
          <ac:spMkLst>
            <pc:docMk/>
            <pc:sldMk cId="3121605707" sldId="287"/>
            <ac:spMk id="3" creationId="{611EABE0-B133-1CEE-322B-135B14D89CEB}"/>
          </ac:spMkLst>
        </pc:spChg>
      </pc:sldChg>
      <pc:sldChg chg="addSp delSp modSp new">
        <pc:chgData name="Rashmi Neeladhar Shettigar" userId="S::rashmineeladhar.shettigar01@student.csulb.edu::3b7d8e93-a93c-4fae-b28e-d4c2e8619f46" providerId="AD" clId="Web-{21B2E87A-4566-35A4-996C-A6AB3DC1C8B7}" dt="2022-12-09T03:05:03.680" v="750" actId="20577"/>
        <pc:sldMkLst>
          <pc:docMk/>
          <pc:sldMk cId="3023268741" sldId="288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3:05:03.680" v="750" actId="20577"/>
          <ac:spMkLst>
            <pc:docMk/>
            <pc:sldMk cId="3023268741" sldId="288"/>
            <ac:spMk id="2" creationId="{585963D5-36C8-91AA-9B08-7AE6AED163D8}"/>
          </ac:spMkLst>
        </pc:spChg>
        <pc:spChg chg="del">
          <ac:chgData name="Rashmi Neeladhar Shettigar" userId="S::rashmineeladhar.shettigar01@student.csulb.edu::3b7d8e93-a93c-4fae-b28e-d4c2e8619f46" providerId="AD" clId="Web-{21B2E87A-4566-35A4-996C-A6AB3DC1C8B7}" dt="2022-12-09T03:03:01.876" v="719"/>
          <ac:spMkLst>
            <pc:docMk/>
            <pc:sldMk cId="3023268741" sldId="288"/>
            <ac:spMk id="3" creationId="{08795F1D-2D2C-D083-A8EF-C9D3A96E7345}"/>
          </ac:spMkLst>
        </pc:spChg>
        <pc:picChg chg="add mod ord modCrop">
          <ac:chgData name="Rashmi Neeladhar Shettigar" userId="S::rashmineeladhar.shettigar01@student.csulb.edu::3b7d8e93-a93c-4fae-b28e-d4c2e8619f46" providerId="AD" clId="Web-{21B2E87A-4566-35A4-996C-A6AB3DC1C8B7}" dt="2022-12-09T03:04:54.867" v="742" actId="1076"/>
          <ac:picMkLst>
            <pc:docMk/>
            <pc:sldMk cId="3023268741" sldId="288"/>
            <ac:picMk id="4" creationId="{622E0FA4-E396-D825-52AD-5D56214CD497}"/>
          </ac:picMkLst>
        </pc:picChg>
        <pc:picChg chg="add mod modCrop">
          <ac:chgData name="Rashmi Neeladhar Shettigar" userId="S::rashmineeladhar.shettigar01@student.csulb.edu::3b7d8e93-a93c-4fae-b28e-d4c2e8619f46" providerId="AD" clId="Web-{21B2E87A-4566-35A4-996C-A6AB3DC1C8B7}" dt="2022-12-09T03:04:52.523" v="741" actId="1076"/>
          <ac:picMkLst>
            <pc:docMk/>
            <pc:sldMk cId="3023268741" sldId="288"/>
            <ac:picMk id="5" creationId="{3079CC90-F652-8770-A962-19982200B36C}"/>
          </ac:picMkLst>
        </pc:picChg>
      </pc:sldChg>
      <pc:sldChg chg="addSp delSp modSp new">
        <pc:chgData name="Rashmi Neeladhar Shettigar" userId="S::rashmineeladhar.shettigar01@student.csulb.edu::3b7d8e93-a93c-4fae-b28e-d4c2e8619f46" providerId="AD" clId="Web-{21B2E87A-4566-35A4-996C-A6AB3DC1C8B7}" dt="2022-12-09T03:06:47.342" v="774" actId="20577"/>
        <pc:sldMkLst>
          <pc:docMk/>
          <pc:sldMk cId="262958590" sldId="289"/>
        </pc:sldMkLst>
        <pc:spChg chg="mod">
          <ac:chgData name="Rashmi Neeladhar Shettigar" userId="S::rashmineeladhar.shettigar01@student.csulb.edu::3b7d8e93-a93c-4fae-b28e-d4c2e8619f46" providerId="AD" clId="Web-{21B2E87A-4566-35A4-996C-A6AB3DC1C8B7}" dt="2022-12-09T03:06:47.342" v="774" actId="20577"/>
          <ac:spMkLst>
            <pc:docMk/>
            <pc:sldMk cId="262958590" sldId="289"/>
            <ac:spMk id="2" creationId="{5678540A-8547-8976-8211-4239741B12E1}"/>
          </ac:spMkLst>
        </pc:spChg>
        <pc:spChg chg="del">
          <ac:chgData name="Rashmi Neeladhar Shettigar" userId="S::rashmineeladhar.shettigar01@student.csulb.edu::3b7d8e93-a93c-4fae-b28e-d4c2e8619f46" providerId="AD" clId="Web-{21B2E87A-4566-35A4-996C-A6AB3DC1C8B7}" dt="2022-12-09T03:05:24.853" v="752"/>
          <ac:spMkLst>
            <pc:docMk/>
            <pc:sldMk cId="262958590" sldId="289"/>
            <ac:spMk id="3" creationId="{59EC9A1A-50B7-4AC1-6D7C-41FB1BA24247}"/>
          </ac:spMkLst>
        </pc:spChg>
        <pc:picChg chg="add mod ord modCrop">
          <ac:chgData name="Rashmi Neeladhar Shettigar" userId="S::rashmineeladhar.shettigar01@student.csulb.edu::3b7d8e93-a93c-4fae-b28e-d4c2e8619f46" providerId="AD" clId="Web-{21B2E87A-4566-35A4-996C-A6AB3DC1C8B7}" dt="2022-12-09T03:05:47.229" v="756" actId="1076"/>
          <ac:picMkLst>
            <pc:docMk/>
            <pc:sldMk cId="262958590" sldId="289"/>
            <ac:picMk id="4" creationId="{B2986302-A969-0957-5EB1-2341A301B76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4D1B7-4039-E84B-920E-1D3D4E175C6D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C6378-57AE-0845-8C9D-0D6E97C85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C6378-57AE-0845-8C9D-0D6E97C851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263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C6378-57AE-0845-8C9D-0D6E97C851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536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C6378-57AE-0845-8C9D-0D6E97C851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469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C6378-57AE-0845-8C9D-0D6E97C851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27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C6378-57AE-0845-8C9D-0D6E97C851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3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5006C-5019-04F6-C537-C380C2AD75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151C9C-3C38-D8A6-9175-A889C7579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43C7D-0E96-A165-DBE0-03716C965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A51E4-D3F2-13A9-EA07-E11D9566A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67478-BE16-B119-E7C5-BA87FF904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66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07491-85A5-CFB3-E579-8C54EEE37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4B1732-8099-89F1-0CE3-EF0802BBC4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12C8E-E29E-ED3E-9257-AD9C294D6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B7008-0270-F486-D74C-7D17E9289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10DEE-18F8-35D8-A110-AFBAEC4F2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66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EFD330-5458-C420-8ED5-EE86D1479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E7C5A6-3906-F25A-7DF5-2CF767B8B4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81081-86FB-521E-68F1-4D3580272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00342-0826-23EC-6E6C-ED6DA604C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57DAD-8963-B588-FD1B-B69C35FCE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206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627A0-A752-D0A9-75EF-3D51FE816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617C6-6569-66A9-5453-6FF356C25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22BF9-A1AB-3E78-6E24-103939FD4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7B599-0370-4AF7-FC47-AD96361C8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6429F-E7E6-FC00-7A24-C2FFDC423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642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2D2DE-3CE1-411D-F4C7-8E0E77E79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79A43-4756-AC44-655F-66475FFBA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31A1A-1103-6AC0-BC2C-083B347F2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2E643-C12D-84B7-6068-D22A1AF93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CF6FD-E3C7-AA94-F620-A50B25241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474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384E9-97CA-1EED-38E0-01ED671F7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ADE1F-48B2-5BEB-ADD4-58F1EF4D0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7A120B-86A3-D641-9BA3-B7BEB70057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ECF5D-3BF4-DA44-AEAF-44C73022A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E7F7E-D73E-6296-1047-6AACAF058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FA8B30-CD69-32AF-990D-4A70B8BB8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04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9D090-DF91-05AA-1BCC-0343757F7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D686C5-54DF-857A-6C57-676730EAE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8F6C66-7A83-231D-3AAF-CE2135713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F7C7FB-D0AC-E259-7D80-E3D18A63E8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B21261-C0A4-B8E6-FEA4-35BBE411CE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D2E312-7E39-3530-0812-FF9870A71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A1C4B7-3DA5-C51C-9AD1-35727173B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226CC5-7016-204F-A5FD-C65FC209D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864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30C55-D8C1-0EE2-9822-91A37490D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04C70-81CB-2006-9DCE-1D69C6BE8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8F01A5-BF25-205A-251C-6B7BBA5C7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E2A44E-1076-3E49-B952-4286C497D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2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DD4989-C85F-C28F-A170-1221611EF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CE34D1-37D5-1F50-0C4C-ACC8E4264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CF740E-E7FF-5755-A5A0-AA1F6256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136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894CE-D71C-93DE-A22B-C9FA4B86E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7EB52-549E-B5AA-4254-79E9BACD9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705FB3-7609-4D2D-7F0D-5EEE5CB09B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E84DE-56D0-2B59-28BD-17D5FBB47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7C7FF2-3836-7A41-D31E-252B0E234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6BE389-4C4F-E6EA-7E12-BE1CBC82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47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CE017-239D-FF66-3C7B-E10BDA2F2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E361BB-F5A4-E998-B5F0-6ACF015BC7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030CF3-3BE7-0D75-BF16-7376C0BCC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F798D0-BEE9-7C68-3B25-BD37622AB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0983B-1612-20D4-72AD-FDF13097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963BB0-5FC0-69A7-DE92-42BB643C4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438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511967-78B2-2350-2260-796B840C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58064-77EB-102B-CEE2-4F372616F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51CE09-6349-7E5A-A598-CCB576F558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6269D-01AE-544A-AC77-93E8A926804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C4D89-CDA8-95DE-E92C-37322607D1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9CCFC-BA0C-EF92-C8AD-ECC997CB1D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49052-6C69-AE42-AEE4-89FC9059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635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47CF5-5FA0-030E-A0E0-80E58F1A1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8667"/>
            <a:ext cx="9144000" cy="3342142"/>
          </a:xfrm>
        </p:spPr>
        <p:txBody>
          <a:bodyPr>
            <a:normAutofit fontScale="90000"/>
          </a:bodyPr>
          <a:lstStyle/>
          <a:p>
            <a:br>
              <a:rPr lang="en-IN" sz="4400" b="1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Calibri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Calibri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Calibri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Calibri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effectLst/>
                <a:latin typeface="Calibri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400" b="1" kern="0">
                <a:solidFill>
                  <a:srgbClr val="000000"/>
                </a:solidFill>
                <a:effectLst/>
                <a:latin typeface="Calibri"/>
                <a:ea typeface="Times New Roman" panose="02020603050405020304" pitchFamily="18" charset="0"/>
                <a:cs typeface="Times New Roman"/>
              </a:rPr>
              <a:t>CASE B</a:t>
            </a:r>
            <a:br>
              <a:rPr lang="en-IN" sz="4400" b="1" kern="0">
                <a:effectLst/>
                <a:latin typeface="Calibri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400" b="1" kern="0">
                <a:latin typeface="Calibri"/>
                <a:ea typeface="Times New Roman" panose="02020603050405020304" pitchFamily="18" charset="0"/>
                <a:cs typeface="Times New Roman"/>
              </a:rPr>
            </a:br>
            <a:r>
              <a:rPr lang="en-IN" sz="4400" b="1" kern="0">
                <a:solidFill>
                  <a:srgbClr val="000000"/>
                </a:solidFill>
                <a:effectLst/>
                <a:latin typeface="Calibri"/>
                <a:ea typeface="Times New Roman" panose="02020603050405020304" pitchFamily="18" charset="0"/>
                <a:cs typeface="Times New Roman"/>
              </a:rPr>
              <a:t>AGGREGATE PLANNING AT GREEN MILLS</a:t>
            </a:r>
            <a:br>
              <a:rPr lang="en-US" sz="1800" b="1" kern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0BE09A-9551-356C-0868-6E4B8334F5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52863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500" b="1"/>
              <a:t>IS 610 SEC 01 12531 - BUSINESS DATA ANALYSIS</a:t>
            </a:r>
            <a:endParaRPr lang="en-US" sz="2500">
              <a:cs typeface="Calibri"/>
            </a:endParaRPr>
          </a:p>
          <a:p>
            <a:r>
              <a:rPr lang="en-US" sz="2500" b="1"/>
              <a:t> (Dr. Ming Chen)</a:t>
            </a:r>
            <a:endParaRPr lang="en-US" sz="2500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97B69-1FF6-80E4-DCCD-52A6AE18D8F2}"/>
              </a:ext>
            </a:extLst>
          </p:cNvPr>
          <p:cNvSpPr txBox="1"/>
          <p:nvPr/>
        </p:nvSpPr>
        <p:spPr>
          <a:xfrm>
            <a:off x="3011109" y="4682910"/>
            <a:ext cx="6172201" cy="20005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 b="1"/>
              <a:t>Team Members</a:t>
            </a:r>
            <a:endParaRPr lang="en-US" sz="3200" b="1">
              <a:cs typeface="Calibri"/>
            </a:endParaRPr>
          </a:p>
          <a:p>
            <a:pPr algn="ctr"/>
            <a:r>
              <a:rPr lang="en-US" sz="2000"/>
              <a:t>Harshitha Manjunatha(029908526)  </a:t>
            </a:r>
            <a:endParaRPr lang="en-US" sz="2000">
              <a:cs typeface="Calibri" panose="020F0502020204030204"/>
            </a:endParaRPr>
          </a:p>
          <a:p>
            <a:pPr algn="ctr"/>
            <a:r>
              <a:rPr lang="en-US" sz="2000"/>
              <a:t>Ridhi Sethi(030711536)</a:t>
            </a:r>
            <a:endParaRPr lang="en-US" sz="2000">
              <a:cs typeface="Calibri"/>
            </a:endParaRPr>
          </a:p>
          <a:p>
            <a:pPr algn="ctr"/>
            <a:r>
              <a:rPr lang="en-US" sz="2000"/>
              <a:t>Rashmi Shettigar(030238934)</a:t>
            </a:r>
            <a:endParaRPr lang="en-US" sz="2000">
              <a:cs typeface="Calibri" panose="020F0502020204030204"/>
            </a:endParaRPr>
          </a:p>
          <a:p>
            <a:pPr algn="ctr"/>
            <a:r>
              <a:rPr lang="en-US" sz="2000"/>
              <a:t>Sarvesh Sankpal(030704802)</a:t>
            </a:r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4930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8540A-8547-8976-8211-4239741B1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>
                <a:cs typeface="Calibri Light"/>
              </a:rPr>
              <a:t>Input data</a:t>
            </a:r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B2986302-A969-0957-5EB1-2341A301B7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769" t="57345" r="65819" b="22316"/>
          <a:stretch/>
        </p:blipFill>
        <p:spPr>
          <a:xfrm>
            <a:off x="1576757" y="1911659"/>
            <a:ext cx="9047187" cy="3502862"/>
          </a:xfrm>
        </p:spPr>
      </p:pic>
    </p:spTree>
    <p:extLst>
      <p:ext uri="{BB962C8B-B14F-4D97-AF65-F5344CB8AC3E}">
        <p14:creationId xmlns:p14="http://schemas.microsoft.com/office/powerpoint/2010/main" val="262958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8E61F4-0EDF-D44B-D968-5CE81175C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Chase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88589-DB8E-A2FD-1FA4-0BD765CA6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666" y="2171535"/>
            <a:ext cx="9708995" cy="4306081"/>
          </a:xfrm>
        </p:spPr>
        <p:txBody>
          <a:bodyPr anchor="ctr">
            <a:normAutofit/>
          </a:bodyPr>
          <a:lstStyle/>
          <a:p>
            <a:endParaRPr lang="en-IN" sz="2400">
              <a:latin typeface="Times New Roman"/>
              <a:cs typeface="Times New Roman"/>
            </a:endParaRPr>
          </a:p>
          <a:p>
            <a:pPr>
              <a:spcBef>
                <a:spcPts val="0"/>
              </a:spcBef>
            </a:pPr>
            <a:r>
              <a:rPr lang="en-IN" sz="2400">
                <a:latin typeface="Times New Roman"/>
                <a:ea typeface="+mn-lt"/>
                <a:cs typeface="+mn-lt"/>
              </a:rPr>
              <a:t>The use of a chase strategy requires that a company have the ability to readily change its output level, which means that it must be able to readily change its capacity.</a:t>
            </a:r>
          </a:p>
          <a:p>
            <a:pPr>
              <a:spcBef>
                <a:spcPts val="0"/>
              </a:spcBef>
            </a:pPr>
            <a:r>
              <a:rPr lang="en-IN" sz="2400">
                <a:latin typeface="Times New Roman"/>
                <a:ea typeface="+mn-lt"/>
                <a:cs typeface="+mn-lt"/>
              </a:rPr>
              <a:t>Ex: When you go to a restaurant for food and place an order the staff will "chase the demand."</a:t>
            </a:r>
          </a:p>
          <a:p>
            <a:pPr>
              <a:spcBef>
                <a:spcPts val="0"/>
              </a:spcBef>
            </a:pPr>
            <a:r>
              <a:rPr lang="en-IN" sz="2400">
                <a:latin typeface="Times New Roman"/>
                <a:ea typeface="+mn-lt"/>
                <a:cs typeface="+mn-lt"/>
              </a:rPr>
              <a:t>In this case study, overtime and spot market is not considered in account.</a:t>
            </a:r>
            <a:endParaRPr lang="en-IN">
              <a:latin typeface="Times New Roman"/>
              <a:cs typeface="Times New Roman"/>
            </a:endParaRPr>
          </a:p>
          <a:p>
            <a:pPr>
              <a:spcBef>
                <a:spcPts val="0"/>
              </a:spcBef>
            </a:pPr>
            <a:r>
              <a:rPr lang="en-IN" sz="2400">
                <a:latin typeface="Times New Roman"/>
                <a:ea typeface="+mn-lt"/>
                <a:cs typeface="+mn-lt"/>
              </a:rPr>
              <a:t>Spot market: financial instruments are traded for immediate delivery, cash for commodities are also paid at the instant.</a:t>
            </a:r>
          </a:p>
          <a:p>
            <a:pPr>
              <a:spcBef>
                <a:spcPts val="0"/>
              </a:spcBef>
            </a:pPr>
            <a:endParaRPr lang="en-IN" sz="2400">
              <a:effectLst/>
              <a:ea typeface="Calibri" panose="020F0502020204030204" pitchFamily="34" charset="0"/>
              <a:cs typeface="Times New Roman"/>
            </a:endParaRPr>
          </a:p>
          <a:p>
            <a:pPr marL="0" indent="0">
              <a:buNone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07437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8E61F4-0EDF-D44B-D968-5CE81175C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Chase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88589-DB8E-A2FD-1FA4-0BD765CA6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4533" y="2946757"/>
            <a:ext cx="9708995" cy="368812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1">
                <a:latin typeface="Times New Roman"/>
                <a:ea typeface="+mn-lt"/>
                <a:cs typeface="+mn-lt"/>
              </a:rPr>
              <a:t>Advantages:</a:t>
            </a:r>
            <a:endParaRPr lang="en-US" sz="2400">
              <a:latin typeface="Times New Roman"/>
              <a:ea typeface="+mn-lt"/>
              <a:cs typeface="+mn-lt"/>
            </a:endParaRPr>
          </a:p>
          <a:p>
            <a:pPr>
              <a:spcBef>
                <a:spcPts val="225"/>
              </a:spcBef>
            </a:pPr>
            <a:r>
              <a:rPr lang="en-IN" sz="2400">
                <a:latin typeface="Times New Roman"/>
                <a:ea typeface="+mn-lt"/>
                <a:cs typeface="+mn-lt"/>
              </a:rPr>
              <a:t>Lower inventory levels</a:t>
            </a:r>
          </a:p>
          <a:p>
            <a:pPr>
              <a:spcBef>
                <a:spcPts val="225"/>
              </a:spcBef>
            </a:pPr>
            <a:r>
              <a:rPr lang="en-IN" sz="2400">
                <a:latin typeface="Times New Roman"/>
                <a:ea typeface="+mn-lt"/>
                <a:cs typeface="+mn-lt"/>
              </a:rPr>
              <a:t>Flexibility to meet demands</a:t>
            </a:r>
          </a:p>
          <a:p>
            <a:pPr>
              <a:spcBef>
                <a:spcPts val="225"/>
              </a:spcBef>
            </a:pPr>
            <a:r>
              <a:rPr lang="en-IN" sz="2400">
                <a:latin typeface="Times New Roman"/>
                <a:ea typeface="+mn-lt"/>
                <a:cs typeface="+mn-lt"/>
              </a:rPr>
              <a:t>Saves</a:t>
            </a:r>
            <a:r>
              <a:rPr lang="en-IN" sz="2400">
                <a:latin typeface="Times New Roman"/>
                <a:ea typeface="Calibri" panose="020F0502020204030204" pitchFamily="34" charset="0"/>
                <a:cs typeface="Calibri"/>
              </a:rPr>
              <a:t> time</a:t>
            </a:r>
            <a:endParaRPr lang="en-IN" sz="2400">
              <a:latin typeface="Times New Roman"/>
              <a:cs typeface="Calibri"/>
            </a:endParaRPr>
          </a:p>
          <a:p>
            <a:pPr marL="342900" indent="-342900">
              <a:spcBef>
                <a:spcPts val="225"/>
              </a:spcBef>
              <a:buFont typeface="Symbol,Sans-Serif" pitchFamily="2" charset="2"/>
              <a:buChar char=""/>
            </a:pPr>
            <a:endParaRPr lang="en-IN" sz="2400">
              <a:latin typeface="Times New Roman"/>
              <a:ea typeface="+mn-lt"/>
              <a:cs typeface="+mn-lt"/>
            </a:endParaRPr>
          </a:p>
          <a:p>
            <a:pPr>
              <a:buNone/>
            </a:pPr>
            <a:r>
              <a:rPr lang="en-US" sz="2400" b="1">
                <a:latin typeface="Times New Roman"/>
                <a:ea typeface="+mn-lt"/>
                <a:cs typeface="+mn-lt"/>
              </a:rPr>
              <a:t>Disadvantages:</a:t>
            </a:r>
            <a:endParaRPr lang="en-IN" sz="2400">
              <a:latin typeface="Times New Roman"/>
              <a:ea typeface="+mn-lt"/>
              <a:cs typeface="+mn-lt"/>
            </a:endParaRPr>
          </a:p>
          <a:p>
            <a:pPr>
              <a:spcBef>
                <a:spcPts val="225"/>
              </a:spcBef>
            </a:pPr>
            <a:r>
              <a:rPr lang="en-IN" sz="2400">
                <a:latin typeface="Times New Roman"/>
                <a:ea typeface="+mn-lt"/>
                <a:cs typeface="+mn-lt"/>
              </a:rPr>
              <a:t>Hiring cost</a:t>
            </a:r>
            <a:endParaRPr lang="en-US" sz="2400">
              <a:latin typeface="Times New Roman"/>
              <a:ea typeface="+mn-lt"/>
              <a:cs typeface="+mn-lt"/>
            </a:endParaRPr>
          </a:p>
          <a:p>
            <a:pPr>
              <a:spcBef>
                <a:spcPts val="225"/>
              </a:spcBef>
            </a:pPr>
            <a:r>
              <a:rPr lang="en-IN" sz="2400">
                <a:latin typeface="Times New Roman"/>
                <a:ea typeface="+mn-lt"/>
                <a:cs typeface="+mn-lt"/>
              </a:rPr>
              <a:t>Laying</a:t>
            </a:r>
            <a:r>
              <a:rPr lang="en-IN" sz="2400">
                <a:latin typeface="Times New Roman"/>
                <a:cs typeface="Calibri"/>
              </a:rPr>
              <a:t> off cost</a:t>
            </a:r>
            <a:endParaRPr lang="en-US" sz="2400">
              <a:latin typeface="Times New Roman"/>
              <a:cs typeface="Calibri"/>
            </a:endParaRPr>
          </a:p>
          <a:p>
            <a:pPr>
              <a:spcBef>
                <a:spcPts val="225"/>
              </a:spcBef>
            </a:pPr>
            <a:r>
              <a:rPr lang="en-IN" sz="2400">
                <a:latin typeface="Times New Roman"/>
                <a:cs typeface="Calibri"/>
              </a:rPr>
              <a:t>Longer lead times from order to delivery</a:t>
            </a:r>
            <a:endParaRPr lang="en-US" sz="2400">
              <a:latin typeface="Times New Roman"/>
              <a:cs typeface="Calibri" panose="020F0502020204030204"/>
            </a:endParaRPr>
          </a:p>
          <a:p>
            <a:pPr marL="0" indent="0">
              <a:spcBef>
                <a:spcPts val="225"/>
              </a:spcBef>
              <a:buNone/>
            </a:pPr>
            <a:endParaRPr lang="en-IN">
              <a:cs typeface="Calibri"/>
            </a:endParaRPr>
          </a:p>
          <a:p>
            <a:pPr marL="0" indent="0">
              <a:buNone/>
            </a:pPr>
            <a:endParaRPr lang="en-US" sz="2400" b="1">
              <a:cs typeface="Calibri" panose="020F0502020204030204"/>
            </a:endParaRPr>
          </a:p>
          <a:p>
            <a:pPr marL="0" indent="0">
              <a:buNone/>
            </a:pPr>
            <a:endParaRPr lang="en-US" sz="24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50371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D2108-E1C9-7F80-D6F1-C79747DD2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540" y="446504"/>
            <a:ext cx="10308455" cy="415602"/>
          </a:xfrm>
        </p:spPr>
        <p:txBody>
          <a:bodyPr>
            <a:noAutofit/>
          </a:bodyPr>
          <a:lstStyle/>
          <a:p>
            <a:r>
              <a:rPr lang="en-US" sz="3200" b="1">
                <a:ea typeface="+mj-lt"/>
                <a:cs typeface="+mj-lt"/>
              </a:rPr>
              <a:t>Cost Plan for Green Mill Inc Using Chase strategy</a:t>
            </a:r>
          </a:p>
        </p:txBody>
      </p:sp>
      <p:pic>
        <p:nvPicPr>
          <p:cNvPr id="7" name="Picture 7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1A59540E-36AB-EB24-DEF4-69BE354DCC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67" t="15474" r="-752" b="-2482"/>
          <a:stretch/>
        </p:blipFill>
        <p:spPr>
          <a:xfrm>
            <a:off x="225358" y="1041432"/>
            <a:ext cx="11912203" cy="5860316"/>
          </a:xfrm>
        </p:spPr>
      </p:pic>
    </p:spTree>
    <p:extLst>
      <p:ext uri="{BB962C8B-B14F-4D97-AF65-F5344CB8AC3E}">
        <p14:creationId xmlns:p14="http://schemas.microsoft.com/office/powerpoint/2010/main" val="3301210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BCC1BD-A60F-8600-65EA-969E8F8B6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+mn-lt"/>
              </a:rPr>
              <a:t>Level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E1E1D-3027-020A-1928-7552E980C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532769"/>
            <a:ext cx="9948883" cy="3877617"/>
          </a:xfrm>
        </p:spPr>
        <p:txBody>
          <a:bodyPr anchor="ctr">
            <a:normAutofit/>
          </a:bodyPr>
          <a:lstStyle/>
          <a:p>
            <a:r>
              <a:rPr lang="en-US" sz="2400">
                <a:latin typeface="Times New Roman"/>
                <a:cs typeface="Times New Roman"/>
              </a:rPr>
              <a:t>An aggregate planning strategy's goal is to maintain the production rate and workforce level. 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sz="2400">
                <a:latin typeface="Times New Roman"/>
                <a:cs typeface="Times New Roman"/>
              </a:rPr>
              <a:t>This necessitates accurate demand forecasting to determine whether production levels should be increased or decreased as customer demands grow and shrink.</a:t>
            </a:r>
          </a:p>
          <a:p>
            <a:r>
              <a:rPr lang="en-US" sz="2400">
                <a:latin typeface="Times New Roman"/>
                <a:cs typeface="Calibri"/>
              </a:rPr>
              <a:t>It has stable workforce, no hiring/firing costs.</a:t>
            </a:r>
            <a:endParaRPr lang="en-US" sz="240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2400" b="1">
              <a:effectLst/>
              <a:latin typeface="Times New Roman"/>
              <a:ea typeface="Times New Roman" panose="02020603050405020304" pitchFamily="18" charset="0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29358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D9A0C-400C-4479-FDAC-FBA3E1033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028" y="601608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b="1">
                <a:latin typeface="Times New Roman"/>
                <a:cs typeface="Times New Roman"/>
              </a:rPr>
              <a:t>Benefits:</a:t>
            </a:r>
            <a:endParaRPr lang="en-US" sz="2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7420A-A3D1-CFB8-86AD-A3F2767D6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207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b="1">
              <a:latin typeface="Times New Roman"/>
              <a:ea typeface="+mn-lt"/>
              <a:cs typeface="Times New Roman"/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IN">
                <a:latin typeface="Times New Roman"/>
                <a:cs typeface="Times New Roman"/>
              </a:rPr>
              <a:t>It enables a firm to maintain a constant production level and still meet demand.</a:t>
            </a:r>
            <a:endParaRPr lang="en-US">
              <a:ea typeface="+mn-lt"/>
              <a:cs typeface="+mn-lt"/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IN">
                <a:latin typeface="Times New Roman"/>
                <a:cs typeface="Times New Roman"/>
              </a:rPr>
              <a:t> This approach is more convenient to the employee since working conditions remain constant .</a:t>
            </a:r>
            <a:endParaRPr lang="en-US">
              <a:ea typeface="+mn-lt"/>
              <a:cs typeface="+mn-lt"/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IN">
                <a:latin typeface="Times New Roman"/>
                <a:cs typeface="Times New Roman"/>
              </a:rPr>
              <a:t>There is no hiring and firing costs, 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25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0EFCA-BB66-4782-A307-744584312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>
                <a:cs typeface="Calibri Light"/>
              </a:rPr>
              <a:t> </a:t>
            </a:r>
            <a:r>
              <a:rPr lang="en-US" sz="3200" b="1">
                <a:cs typeface="Calibri Light"/>
              </a:rPr>
              <a:t>        Cost Plan for Green Mill Inc Using Level Strategy</a:t>
            </a:r>
            <a:endParaRPr lang="en-US" sz="3200" b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9806D9B-BD9D-BF63-2402-2FFF89B4AD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210" y="1379775"/>
            <a:ext cx="11177899" cy="5231330"/>
          </a:xfrm>
        </p:spPr>
      </p:pic>
    </p:spTree>
    <p:extLst>
      <p:ext uri="{BB962C8B-B14F-4D97-AF65-F5344CB8AC3E}">
        <p14:creationId xmlns:p14="http://schemas.microsoft.com/office/powerpoint/2010/main" val="3974260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FD4A8B-A50D-E637-1F8B-75D17AED4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Hybrid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390EB-746A-DC52-A7E7-2AB4C6338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9912" y="2304048"/>
            <a:ext cx="9972131" cy="3786453"/>
          </a:xfrm>
        </p:spPr>
        <p:txBody>
          <a:bodyPr anchor="ctr">
            <a:normAutofit/>
          </a:bodyPr>
          <a:lstStyle/>
          <a:p>
            <a:endParaRPr lang="en-IN" sz="2200">
              <a:ea typeface="+mn-lt"/>
              <a:cs typeface="+mn-lt"/>
            </a:endParaRPr>
          </a:p>
          <a:p>
            <a:r>
              <a:rPr lang="en-IN" sz="2200">
                <a:latin typeface="Times New Roman"/>
                <a:ea typeface="+mn-lt"/>
                <a:cs typeface="+mn-lt"/>
              </a:rPr>
              <a:t>Hybrid strategy is an aggregate planning strategy with a combination of both level and chase strategies. </a:t>
            </a:r>
            <a:endParaRPr lang="en-IN" sz="2200">
              <a:latin typeface="Times New Roman"/>
              <a:ea typeface="+mn-lt"/>
              <a:cs typeface="Times New Roman"/>
            </a:endParaRPr>
          </a:p>
          <a:p>
            <a:r>
              <a:rPr lang="en-IN" sz="2200">
                <a:latin typeface="Times New Roman"/>
                <a:ea typeface="+mn-lt"/>
                <a:cs typeface="+mn-lt"/>
              </a:rPr>
              <a:t>In the chase strategy, we hire and layoff employees depending on the demand, and in level strategy, we meet the demand by increasing the work hours.</a:t>
            </a:r>
            <a:endParaRPr lang="en-IN" sz="2200">
              <a:latin typeface="Times New Roman"/>
              <a:ea typeface="+mn-lt"/>
              <a:cs typeface="Times New Roman"/>
            </a:endParaRPr>
          </a:p>
          <a:p>
            <a:r>
              <a:rPr lang="en-IN" sz="2200">
                <a:latin typeface="Times New Roman"/>
                <a:ea typeface="Calibri" panose="020F0502020204030204" pitchFamily="34" charset="0"/>
                <a:cs typeface="Calibri"/>
              </a:rPr>
              <a:t>We can use a hybrid strategy in seasonal industries, new product launches, and changing market conditions</a:t>
            </a:r>
            <a:r>
              <a:rPr lang="en-IN" sz="2200">
                <a:ea typeface="Calibri" panose="020F0502020204030204" pitchFamily="34" charset="0"/>
                <a:cs typeface="Calibri"/>
              </a:rPr>
              <a:t>.</a:t>
            </a:r>
          </a:p>
          <a:p>
            <a:pPr marL="0" indent="0">
              <a:buNone/>
            </a:pPr>
            <a:endParaRPr lang="en-US" sz="22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88544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FD4A8B-A50D-E637-1F8B-75D17AED4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Hybrid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390EB-746A-DC52-A7E7-2AB4C6338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9912" y="2304048"/>
            <a:ext cx="9972131" cy="378645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 b="1">
                <a:latin typeface="Times New Roman"/>
                <a:ea typeface="+mn-lt"/>
                <a:cs typeface="+mn-lt"/>
              </a:rPr>
              <a:t>Benefits:-</a:t>
            </a:r>
            <a:endParaRPr lang="en-US" sz="2200">
              <a:latin typeface="Times New Roman"/>
              <a:ea typeface="+mn-lt"/>
              <a:cs typeface="+mn-lt"/>
            </a:endParaRPr>
          </a:p>
          <a:p>
            <a:r>
              <a:rPr lang="en-IN" sz="2200">
                <a:latin typeface="Times New Roman"/>
                <a:ea typeface="+mn-lt"/>
                <a:cs typeface="Calibri"/>
              </a:rPr>
              <a:t>It can help to reduce cost</a:t>
            </a:r>
            <a:endParaRPr lang="en-US" sz="2200">
              <a:latin typeface="Times New Roman"/>
              <a:ea typeface="+mn-lt"/>
              <a:cs typeface="+mn-lt"/>
            </a:endParaRPr>
          </a:p>
          <a:p>
            <a:r>
              <a:rPr lang="en-IN" sz="2200">
                <a:latin typeface="Times New Roman"/>
                <a:ea typeface="+mn-lt"/>
                <a:cs typeface="+mn-lt"/>
              </a:rPr>
              <a:t>Avoid storages </a:t>
            </a:r>
            <a:endParaRPr lang="en-US" sz="2200">
              <a:latin typeface="Times New Roman"/>
              <a:ea typeface="+mn-lt"/>
              <a:cs typeface="+mn-lt"/>
            </a:endParaRPr>
          </a:p>
          <a:p>
            <a:r>
              <a:rPr lang="en-IN" sz="2200">
                <a:latin typeface="Times New Roman"/>
                <a:ea typeface="Calibri" panose="020F0502020204030204" pitchFamily="34" charset="0"/>
                <a:cs typeface="Calibri"/>
              </a:rPr>
              <a:t>Maintaining a predictable production schedule.</a:t>
            </a:r>
            <a:endParaRPr lang="en-IN" sz="2200">
              <a:latin typeface="Times New Roman"/>
              <a:ea typeface="+mn-lt"/>
              <a:cs typeface="+mn-lt"/>
            </a:endParaRPr>
          </a:p>
          <a:p>
            <a:endParaRPr lang="en-IN" sz="22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193848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03604-D7F7-47A0-A68C-A5935EBB5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74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>
                <a:latin typeface="Times New Roman"/>
                <a:cs typeface="Calibri Light"/>
              </a:rPr>
              <a:t>Cost plan for green mills INC using hybrid strategy</a:t>
            </a:r>
            <a:endParaRPr lang="en-US">
              <a:latin typeface="Times New Roman"/>
            </a:endParaRPr>
          </a:p>
        </p:txBody>
      </p:sp>
      <p:pic>
        <p:nvPicPr>
          <p:cNvPr id="14" name="Picture 14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11538323-AEB9-BFBB-8BF8-3C60CFB54E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275" t="19388" r="106" b="1020"/>
          <a:stretch/>
        </p:blipFill>
        <p:spPr>
          <a:xfrm>
            <a:off x="2358" y="911201"/>
            <a:ext cx="11990489" cy="6063789"/>
          </a:xfrm>
        </p:spPr>
      </p:pic>
    </p:spTree>
    <p:extLst>
      <p:ext uri="{BB962C8B-B14F-4D97-AF65-F5344CB8AC3E}">
        <p14:creationId xmlns:p14="http://schemas.microsoft.com/office/powerpoint/2010/main" val="1192293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F53780-B68E-D4B9-C1D6-D2531FEA8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Case Study – Aggregate planning at Green Mills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EABE0-B133-1CEE-322B-135B14D89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US" sz="2400">
                <a:latin typeface="Times New Roman"/>
                <a:ea typeface="+mn-lt"/>
                <a:cs typeface="Calibri"/>
              </a:rPr>
              <a:t>The aim is to develop a minimum total cost aggregate plan. </a:t>
            </a:r>
            <a:endParaRPr lang="en-US" sz="2400">
              <a:latin typeface="Times New Roman"/>
              <a:ea typeface="+mn-lt"/>
              <a:cs typeface="+mn-lt"/>
            </a:endParaRPr>
          </a:p>
          <a:p>
            <a:r>
              <a:rPr lang="en-US" sz="2400">
                <a:latin typeface="Times New Roman"/>
                <a:ea typeface="Calibri"/>
                <a:cs typeface="Calibri"/>
              </a:rPr>
              <a:t>Green Mills Inc. tried to integrate a backward vertical integration strategy.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sz="2400">
                <a:latin typeface="Times New Roman"/>
                <a:ea typeface="Calibri"/>
                <a:cs typeface="Calibri"/>
              </a:rPr>
              <a:t>We use different aggregate planning strategies to compute the annual cost plan.</a:t>
            </a:r>
          </a:p>
          <a:p>
            <a:r>
              <a:rPr lang="en-US" sz="2400">
                <a:latin typeface="Times New Roman"/>
                <a:ea typeface="Calibri"/>
                <a:cs typeface="Calibri"/>
              </a:rPr>
              <a:t>Based on each of the conclusions, we conclude the optimal strategy for calculating the minimum total cost.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9898E5-F01E-C68F-67C8-3771AE942FA7}"/>
              </a:ext>
            </a:extLst>
          </p:cNvPr>
          <p:cNvSpPr txBox="1">
            <a:spLocks/>
          </p:cNvSpPr>
          <p:nvPr/>
        </p:nvSpPr>
        <p:spPr>
          <a:xfrm>
            <a:off x="833252" y="3651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130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FD4A8B-A50D-E637-1F8B-75D17AED4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390EB-746A-DC52-A7E7-2AB4C6338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9912" y="2304048"/>
            <a:ext cx="9972131" cy="3786453"/>
          </a:xfrm>
        </p:spPr>
        <p:txBody>
          <a:bodyPr anchor="ctr">
            <a:normAutofit/>
          </a:bodyPr>
          <a:lstStyle/>
          <a:p>
            <a:pPr>
              <a:buFont typeface="Arial"/>
              <a:buChar char="•"/>
            </a:pPr>
            <a:r>
              <a:rPr lang="en-US" sz="2200">
                <a:latin typeface="Times New Roman"/>
                <a:ea typeface="+mn-lt"/>
                <a:cs typeface="+mn-lt"/>
              </a:rPr>
              <a:t>The total cost incurred for the whole year in level planning is $4,963,750.00 </a:t>
            </a:r>
          </a:p>
          <a:p>
            <a:pPr>
              <a:buFont typeface="Arial"/>
            </a:pPr>
            <a:r>
              <a:rPr lang="en-US" sz="2200">
                <a:latin typeface="Times New Roman"/>
                <a:ea typeface="+mn-lt"/>
                <a:cs typeface="Calibri"/>
              </a:rPr>
              <a:t>The total cost incurred for the whole year in chase planning is $4,756,000.00  </a:t>
            </a:r>
            <a:endParaRPr lang="en-US" sz="2200">
              <a:latin typeface="Times New Roman"/>
              <a:ea typeface="+mn-lt"/>
              <a:cs typeface="+mn-lt"/>
            </a:endParaRPr>
          </a:p>
          <a:p>
            <a:pPr>
              <a:buFont typeface="Arial"/>
            </a:pPr>
            <a:r>
              <a:rPr lang="en-US" sz="2200">
                <a:latin typeface="Times New Roman"/>
                <a:ea typeface="+mn-lt"/>
                <a:cs typeface="+mn-lt"/>
              </a:rPr>
              <a:t>The total cost incurred for the whole year in hybrid planning is $4,601,250.00 </a:t>
            </a:r>
          </a:p>
          <a:p>
            <a:pPr>
              <a:buFont typeface="Arial"/>
            </a:pPr>
            <a:r>
              <a:rPr lang="en-US" sz="2200">
                <a:latin typeface="Times New Roman"/>
                <a:ea typeface="Calibri" panose="020F0502020204030204" pitchFamily="34" charset="0"/>
                <a:cs typeface="Calibri"/>
              </a:rPr>
              <a:t>From this analysis, we conclude that </a:t>
            </a:r>
            <a:r>
              <a:rPr lang="en-US" sz="2200" b="1">
                <a:latin typeface="Times New Roman"/>
                <a:ea typeface="Calibri" panose="020F0502020204030204" pitchFamily="34" charset="0"/>
                <a:cs typeface="Calibri"/>
              </a:rPr>
              <a:t>Hybrid solution</a:t>
            </a:r>
            <a:r>
              <a:rPr lang="en-US" sz="2200">
                <a:latin typeface="Times New Roman"/>
                <a:ea typeface="Calibri" panose="020F0502020204030204" pitchFamily="34" charset="0"/>
                <a:cs typeface="Calibri"/>
              </a:rPr>
              <a:t> is the optimal solution which has the least cost.</a:t>
            </a:r>
            <a:endParaRPr lang="en-US">
              <a:latin typeface="Times New Roman"/>
            </a:endParaRPr>
          </a:p>
          <a:p>
            <a:endParaRPr lang="en-IN" sz="22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48039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F53780-B68E-D4B9-C1D6-D2531FEA8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Backward vertical integration strategy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EABE0-B133-1CEE-322B-135B14D89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US" sz="2400">
                <a:latin typeface="Times New Roman"/>
                <a:ea typeface="+mn-lt"/>
                <a:cs typeface="+mn-lt"/>
              </a:rPr>
              <a:t>Involves a firm moving back along the value chain and entering a supplier’s business.</a:t>
            </a:r>
          </a:p>
          <a:p>
            <a:r>
              <a:rPr lang="en-US" sz="2400">
                <a:latin typeface="Times New Roman"/>
                <a:ea typeface="Calibri"/>
                <a:cs typeface="Calibri"/>
              </a:rPr>
              <a:t>Green Mills Inc. tried to integrate a backward vertical integration strategy to avoid giving suppliers too much power over the business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9898E5-F01E-C68F-67C8-3771AE942FA7}"/>
              </a:ext>
            </a:extLst>
          </p:cNvPr>
          <p:cNvSpPr txBox="1">
            <a:spLocks/>
          </p:cNvSpPr>
          <p:nvPr/>
        </p:nvSpPr>
        <p:spPr>
          <a:xfrm>
            <a:off x="833252" y="3651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05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F53780-B68E-D4B9-C1D6-D2531FEA8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Aggregate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EABE0-B133-1CEE-322B-135B14D89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US" sz="2400">
                <a:latin typeface="Times New Roman"/>
                <a:cs typeface="Times New Roman"/>
              </a:rPr>
              <a:t>Process of developing, analyzing, and maintaining a preliminary, approximate schedule of the overall operations of an organization.</a:t>
            </a:r>
            <a:endParaRPr lang="en-US" sz="2400">
              <a:latin typeface="Times New Roman"/>
              <a:ea typeface="Calibri"/>
              <a:cs typeface="Times New Roman"/>
            </a:endParaRPr>
          </a:p>
          <a:p>
            <a:pPr marL="0" indent="0">
              <a:buNone/>
            </a:pPr>
            <a:endParaRPr lang="en-US" sz="2400">
              <a:latin typeface="Times New Roman"/>
              <a:ea typeface="Calibri"/>
              <a:cs typeface="Calibri"/>
            </a:endParaRPr>
          </a:p>
          <a:p>
            <a:r>
              <a:rPr lang="en-US" sz="2400">
                <a:latin typeface="Times New Roman"/>
                <a:cs typeface="Times New Roman"/>
              </a:rPr>
              <a:t>Contains targeted sales forecasts, production levels, inventory levels and customer backlogs.</a:t>
            </a:r>
            <a:endParaRPr lang="en-US" sz="2400">
              <a:latin typeface="Times New Roman"/>
              <a:ea typeface="Calibri"/>
              <a:cs typeface="Times New Roman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9898E5-F01E-C68F-67C8-3771AE942FA7}"/>
              </a:ext>
            </a:extLst>
          </p:cNvPr>
          <p:cNvSpPr txBox="1">
            <a:spLocks/>
          </p:cNvSpPr>
          <p:nvPr/>
        </p:nvSpPr>
        <p:spPr>
          <a:xfrm>
            <a:off x="833252" y="3651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57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D368AF-E290-ADB6-125E-1AB586624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571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Calibri Light"/>
              </a:rPr>
              <a:t>Why do organizations need aggregate planning?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35899-B5B3-F915-D07E-461A355EF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170888"/>
            <a:ext cx="9708995" cy="4672911"/>
          </a:xfrm>
        </p:spPr>
        <p:txBody>
          <a:bodyPr anchor="ctr">
            <a:normAutofit/>
          </a:bodyPr>
          <a:lstStyle/>
          <a:p>
            <a:r>
              <a:rPr lang="en-US" sz="2400">
                <a:latin typeface="Times New Roman"/>
                <a:cs typeface="Calibri"/>
              </a:rPr>
              <a:t>Faster Implementation of curated plans.</a:t>
            </a:r>
          </a:p>
          <a:p>
            <a:r>
              <a:rPr lang="en-US" sz="2400">
                <a:latin typeface="Times New Roman"/>
                <a:ea typeface="+mn-lt"/>
                <a:cs typeface="+mn-lt"/>
              </a:rPr>
              <a:t>Obtaining financial objectives by lowering overall variable costs and improving results. </a:t>
            </a:r>
            <a:endParaRPr lang="en-US" sz="2400">
              <a:latin typeface="Times New Roman"/>
              <a:cs typeface="Calibri" panose="020F0502020204030204"/>
            </a:endParaRPr>
          </a:p>
          <a:p>
            <a:r>
              <a:rPr lang="en-US" sz="2400">
                <a:latin typeface="Times New Roman"/>
                <a:cs typeface="Calibri" panose="020F0502020204030204"/>
              </a:rPr>
              <a:t>Focuses on Client satisfaction and meeting demands.</a:t>
            </a:r>
            <a:endParaRPr lang="en-US" sz="2400">
              <a:latin typeface="Calibri" panose="020F0502020204030204"/>
              <a:cs typeface="Calibri" panose="020F0502020204030204"/>
            </a:endParaRPr>
          </a:p>
          <a:p>
            <a:r>
              <a:rPr lang="en-IN" sz="2400">
                <a:latin typeface="Times New Roman"/>
                <a:cs typeface="Times New Roman"/>
              </a:rPr>
              <a:t> Making the best use of the available production capacity.</a:t>
            </a:r>
            <a:endParaRPr lang="en-US" sz="2400">
              <a:latin typeface="Calibri" panose="020F0502020204030204"/>
              <a:cs typeface="Calibri" panose="020F0502020204030204"/>
            </a:endParaRPr>
          </a:p>
          <a:p>
            <a:r>
              <a:rPr lang="en-IN" sz="2400">
                <a:latin typeface="Times New Roman"/>
                <a:cs typeface="Times New Roman"/>
              </a:rPr>
              <a:t>Provide customer delight by matching demand and reducing customer wait time.</a:t>
            </a:r>
            <a:endParaRPr lang="en-US">
              <a:latin typeface="Calibri" panose="020F0502020204030204"/>
              <a:cs typeface="Calibri" panose="020F0502020204030204"/>
            </a:endParaRPr>
          </a:p>
          <a:p>
            <a:r>
              <a:rPr lang="en-IN" sz="2400">
                <a:latin typeface="Times New Roman"/>
                <a:cs typeface="Times New Roman"/>
              </a:rPr>
              <a:t>Reduce inventory stocking investment. </a:t>
            </a:r>
            <a:endParaRPr lang="en-US">
              <a:cs typeface="Calibri" panose="020F0502020204030204"/>
            </a:endParaRPr>
          </a:p>
          <a:p>
            <a:r>
              <a:rPr lang="en-US" sz="2400">
                <a:latin typeface="Times New Roman"/>
                <a:cs typeface="Times New Roman"/>
              </a:rPr>
              <a:t>It can help synchronized flow throughout the supply chain it affects costs, equipment utilization, employment levels and customer satisfaction.</a:t>
            </a:r>
          </a:p>
        </p:txBody>
      </p:sp>
    </p:spTree>
    <p:extLst>
      <p:ext uri="{BB962C8B-B14F-4D97-AF65-F5344CB8AC3E}">
        <p14:creationId xmlns:p14="http://schemas.microsoft.com/office/powerpoint/2010/main" val="2638001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89C97-CB17-9A63-A5CF-22DD084AD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latin typeface="Times New Roman"/>
                <a:cs typeface="Times New Roman"/>
              </a:rPr>
              <a:t>Advantages of aggregate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E458E-2734-3E79-EA54-12BF7CE72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IN" sz="2400" b="1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Minimize Staffing Fluctuations</a:t>
            </a:r>
            <a:r>
              <a:rPr lang="en-US" sz="2400">
                <a:latin typeface="Times New Roman"/>
                <a:ea typeface="Times New Roman" panose="02020603050405020304" pitchFamily="18" charset="0"/>
                <a:cs typeface="Calibri"/>
              </a:rPr>
              <a:t> </a:t>
            </a:r>
            <a:endParaRPr lang="en-US" sz="2400">
              <a:latin typeface="Times New Roman"/>
              <a:cs typeface="Times New Roman"/>
            </a:endParaRPr>
          </a:p>
          <a:p>
            <a:r>
              <a:rPr lang="en-IN" sz="2400" b="1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Increase Production </a:t>
            </a:r>
            <a:r>
              <a:rPr lang="en-IN" sz="2400" b="1">
                <a:latin typeface="Times New Roman"/>
                <a:ea typeface="Times New Roman" panose="02020603050405020304" pitchFamily="18" charset="0"/>
                <a:cs typeface="Times New Roman"/>
              </a:rPr>
              <a:t>Rates</a:t>
            </a:r>
          </a:p>
          <a:p>
            <a:r>
              <a:rPr lang="en-IN" sz="2400" b="1">
                <a:latin typeface="Times New Roman"/>
                <a:ea typeface="Times New Roman" panose="02020603050405020304" pitchFamily="18" charset="0"/>
                <a:cs typeface="Times New Roman"/>
              </a:rPr>
              <a:t>Accommodate </a:t>
            </a:r>
            <a:r>
              <a:rPr lang="en-IN" sz="2400" b="1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Changes</a:t>
            </a:r>
            <a:endParaRPr lang="en-US" sz="2400">
              <a:latin typeface="Times New Roman"/>
              <a:cs typeface="Calibri"/>
            </a:endParaRPr>
          </a:p>
          <a:p>
            <a:endParaRPr lang="en-IN" sz="2400" b="1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24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605231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6AB60-C2E5-2F91-1EF1-40C5E83E8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CD0C5-6D66-4735-13B8-14FB82540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3D5FA276-2B1A-AD79-FEA6-80B1CBF63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27" b="-6098"/>
          <a:stretch/>
        </p:blipFill>
        <p:spPr>
          <a:xfrm>
            <a:off x="2470354" y="457451"/>
            <a:ext cx="7251586" cy="594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441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8E61F4-0EDF-D44B-D968-5CE81175C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Chase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88589-DB8E-A2FD-1FA4-0BD765CA6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0063" y="2371283"/>
            <a:ext cx="9708995" cy="4306081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</a:pPr>
            <a:r>
              <a:rPr lang="en-IN" sz="2400">
                <a:effectLst/>
                <a:latin typeface="Times New Roman"/>
                <a:ea typeface="Calibri" panose="020F0502020204030204" pitchFamily="34" charset="0"/>
                <a:cs typeface="Times New Roman"/>
              </a:rPr>
              <a:t>As the name implies, this strategy involves chasing demand.</a:t>
            </a:r>
            <a:r>
              <a:rPr lang="en-IN" sz="2400">
                <a:latin typeface="Times New Roman"/>
                <a:ea typeface="Calibri" panose="020F0502020204030204" pitchFamily="34" charset="0"/>
                <a:cs typeface="Times New Roman"/>
              </a:rPr>
              <a:t> </a:t>
            </a:r>
            <a:endParaRPr lang="en-US" sz="2400">
              <a:latin typeface="Times New Roman"/>
              <a:ea typeface="Calibri" panose="020F0502020204030204" pitchFamily="34" charset="0"/>
              <a:cs typeface="Times New Roman"/>
            </a:endParaRPr>
          </a:p>
          <a:p>
            <a:pPr>
              <a:spcBef>
                <a:spcPts val="0"/>
              </a:spcBef>
            </a:pPr>
            <a:r>
              <a:rPr lang="en-IN" sz="2400">
                <a:effectLst/>
                <a:latin typeface="Times New Roman"/>
                <a:ea typeface="Calibri" panose="020F0502020204030204" pitchFamily="34" charset="0"/>
                <a:cs typeface="Times New Roman"/>
              </a:rPr>
              <a:t>The company only produces when there is a demand for it. </a:t>
            </a:r>
            <a:endParaRPr lang="en-IN" sz="2400">
              <a:latin typeface="Times New Roman"/>
              <a:ea typeface="+mn-lt"/>
              <a:cs typeface="+mn-lt"/>
            </a:endParaRPr>
          </a:p>
          <a:p>
            <a:pPr>
              <a:spcBef>
                <a:spcPts val="0"/>
              </a:spcBef>
            </a:pPr>
            <a:r>
              <a:rPr lang="en-IN" sz="2400">
                <a:latin typeface="Times New Roman"/>
                <a:ea typeface="+mn-lt"/>
                <a:cs typeface="+mn-lt"/>
              </a:rPr>
              <a:t>A chase strategy implies matching demand and capacity period by period</a:t>
            </a:r>
            <a:br>
              <a:rPr lang="en-IN" sz="2400">
                <a:latin typeface="Times New Roman"/>
                <a:ea typeface="+mn-lt"/>
                <a:cs typeface="+mn-lt"/>
              </a:rPr>
            </a:br>
            <a:r>
              <a:rPr lang="en-IN" sz="2400">
                <a:latin typeface="Times New Roman"/>
                <a:cs typeface="Calibri"/>
              </a:rPr>
              <a:t>which can be achieved by hiring or firing employees.</a:t>
            </a:r>
            <a:endParaRPr lang="en-IN" sz="240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endParaRPr lang="en-US" sz="2400" b="1">
              <a:effectLst/>
              <a:ea typeface="Calibri" panose="020F0502020204030204" pitchFamily="34" charset="0"/>
              <a:cs typeface="Calibri"/>
            </a:endParaRPr>
          </a:p>
          <a:p>
            <a:pPr marL="0" indent="0">
              <a:buNone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492101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963D5-36C8-91AA-9B08-7AE6AED16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cs typeface="Calibri Light"/>
              </a:rPr>
              <a:t>Input data</a:t>
            </a:r>
          </a:p>
        </p:txBody>
      </p:sp>
      <p:pic>
        <p:nvPicPr>
          <p:cNvPr id="4" name="Picture 4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622E0FA4-E396-D825-52AD-5D56214CD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742" t="42090" r="66185" b="19492"/>
          <a:stretch/>
        </p:blipFill>
        <p:spPr>
          <a:xfrm>
            <a:off x="556660" y="1678142"/>
            <a:ext cx="5114265" cy="4953221"/>
          </a:xfrm>
        </p:spPr>
      </p:pic>
      <p:pic>
        <p:nvPicPr>
          <p:cNvPr id="5" name="Picture 5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3079CC90-F652-8770-A962-19982200B3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42" t="40891" r="59132" b="19028"/>
          <a:stretch/>
        </p:blipFill>
        <p:spPr>
          <a:xfrm>
            <a:off x="5665080" y="1615392"/>
            <a:ext cx="6385577" cy="500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68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20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               CASE B  AGGREGATE PLANNING AT GREEN MILLS </vt:lpstr>
      <vt:lpstr>Case Study – Aggregate planning at Green Mills</vt:lpstr>
      <vt:lpstr>Backward vertical integration strategy </vt:lpstr>
      <vt:lpstr>Aggregate Planning</vt:lpstr>
      <vt:lpstr>Why do organizations need aggregate planning?</vt:lpstr>
      <vt:lpstr>Advantages of aggregate planning</vt:lpstr>
      <vt:lpstr>PowerPoint Presentation</vt:lpstr>
      <vt:lpstr>Chase Strategy</vt:lpstr>
      <vt:lpstr>Input data</vt:lpstr>
      <vt:lpstr>Input data</vt:lpstr>
      <vt:lpstr>Chase Strategy</vt:lpstr>
      <vt:lpstr>Chase Strategy</vt:lpstr>
      <vt:lpstr>Cost Plan for Green Mill Inc Using Chase strategy</vt:lpstr>
      <vt:lpstr>Level Strategy</vt:lpstr>
      <vt:lpstr>Benefits:</vt:lpstr>
      <vt:lpstr>         Cost Plan for Green Mill Inc Using Level Strategy</vt:lpstr>
      <vt:lpstr>Hybrid Strategy</vt:lpstr>
      <vt:lpstr>Hybrid Strategy</vt:lpstr>
      <vt:lpstr>Cost plan for green mills INC using hybrid strategy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Sarvesh Sankpal</dc:creator>
  <cp:revision>1</cp:revision>
  <dcterms:created xsi:type="dcterms:W3CDTF">2022-12-08T02:36:32Z</dcterms:created>
  <dcterms:modified xsi:type="dcterms:W3CDTF">2022-12-09T03:07:31Z</dcterms:modified>
</cp:coreProperties>
</file>

<file path=docProps/thumbnail.jpeg>
</file>